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3399"/>
    <a:srgbClr val="990099"/>
    <a:srgbClr val="CC0066"/>
    <a:srgbClr val="CC0099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864EC-1A55-43AC-BC2B-2F0B229D2756}" type="datetimeFigureOut">
              <a:rPr lang="es-ES" smtClean="0"/>
              <a:pPr/>
              <a:t>14/11/2022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24965"/>
            <a:ext cx="8424936" cy="929614"/>
          </a:xfrm>
          <a:prstGeom prst="flowChartAlternateProcess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sz="7300" b="1" dirty="0">
                <a:latin typeface="AR CENA" pitchFamily="2" charset="0"/>
              </a:rPr>
              <a:t>ABILITY</a:t>
            </a:r>
            <a:r>
              <a:rPr lang="en-GB" b="1" dirty="0">
                <a:latin typeface="AR CENA" pitchFamily="2" charset="0"/>
              </a:rPr>
              <a:t> 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169062"/>
            <a:ext cx="3744416" cy="1584176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PRESENT</a:t>
            </a:r>
          </a:p>
          <a:p>
            <a:r>
              <a:rPr lang="en-GB" sz="4000" b="1" dirty="0">
                <a:solidFill>
                  <a:schemeClr val="tx1"/>
                </a:solidFill>
              </a:rPr>
              <a:t>CAN / CAN´T 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32529" y="4437112"/>
            <a:ext cx="3870430" cy="1491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I can cook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She can ride a horse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Can we run for 1 hour?</a:t>
            </a:r>
          </a:p>
        </p:txBody>
      </p:sp>
      <p:sp>
        <p:nvSpPr>
          <p:cNvPr id="13" name="12 Flecha abajo"/>
          <p:cNvSpPr/>
          <p:nvPr/>
        </p:nvSpPr>
        <p:spPr>
          <a:xfrm>
            <a:off x="1475656" y="2996952"/>
            <a:ext cx="972108" cy="1296144"/>
          </a:xfrm>
          <a:prstGeom prst="downArrow">
            <a:avLst/>
          </a:prstGeom>
          <a:solidFill>
            <a:srgbClr val="92D05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13 Flecha abajo"/>
          <p:cNvSpPr/>
          <p:nvPr/>
        </p:nvSpPr>
        <p:spPr>
          <a:xfrm>
            <a:off x="6318194" y="2924944"/>
            <a:ext cx="972108" cy="1305244"/>
          </a:xfrm>
          <a:prstGeom prst="downArrow">
            <a:avLst/>
          </a:prstGeom>
          <a:ln w="28575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4572000" y="1133077"/>
            <a:ext cx="4464496" cy="1656184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600" b="1" dirty="0">
                <a:solidFill>
                  <a:schemeClr val="bg1"/>
                </a:solidFill>
              </a:rPr>
              <a:t>PAST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4000" b="1" dirty="0">
                <a:solidFill>
                  <a:schemeClr val="tx1"/>
                </a:solidFill>
              </a:rPr>
              <a:t>COULD / COULDN´T 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427984" y="4308687"/>
            <a:ext cx="4536504" cy="23904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I could cook vey well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She could ride a horse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Could you run for an hour when you were younger?</a:t>
            </a:r>
          </a:p>
          <a:p>
            <a:pPr lvl="0" algn="just">
              <a:spcBef>
                <a:spcPct val="20000"/>
              </a:spcBef>
              <a:defRPr/>
            </a:pPr>
            <a:endParaRPr lang="en-GB" sz="2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13" grpId="0" animBg="1"/>
      <p:bldP spid="14" grpId="0" animBg="1"/>
      <p:bldP spid="1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58A0-0EDE-4C57-8CED-A4DCCA61A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BBB44-2A9A-499C-A2A1-1A76A2EDBC85}"/>
              </a:ext>
            </a:extLst>
          </p:cNvPr>
          <p:cNvSpPr txBox="1"/>
          <p:nvPr/>
        </p:nvSpPr>
        <p:spPr>
          <a:xfrm>
            <a:off x="1979712" y="1628800"/>
            <a:ext cx="55446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                     Future </a:t>
            </a:r>
          </a:p>
          <a:p>
            <a:r>
              <a:rPr lang="en-US" sz="2800" dirty="0"/>
              <a:t>Will + be able to + verb (base)</a:t>
            </a:r>
          </a:p>
          <a:p>
            <a:r>
              <a:rPr lang="en-US" sz="2800" dirty="0"/>
              <a:t>Negative: won’t be able to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-You will be able to speak perfect English very soon.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-I probably won’t be able to get to that until tomorrow morning.</a:t>
            </a:r>
          </a:p>
        </p:txBody>
      </p:sp>
    </p:spTree>
    <p:extLst>
      <p:ext uri="{BB962C8B-B14F-4D97-AF65-F5344CB8AC3E}">
        <p14:creationId xmlns:p14="http://schemas.microsoft.com/office/powerpoint/2010/main" val="613746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93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 CENA</vt:lpstr>
      <vt:lpstr>Arial</vt:lpstr>
      <vt:lpstr>Calibri</vt:lpstr>
      <vt:lpstr>Tema de Office</vt:lpstr>
      <vt:lpstr>ABILITY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TO and PRESENT CONTINUOUS</dc:title>
  <dc:creator>Meri</dc:creator>
  <cp:lastModifiedBy>M.SAHAWNEH</cp:lastModifiedBy>
  <cp:revision>26</cp:revision>
  <dcterms:created xsi:type="dcterms:W3CDTF">2011-04-04T09:31:57Z</dcterms:created>
  <dcterms:modified xsi:type="dcterms:W3CDTF">2022-11-14T06:45:20Z</dcterms:modified>
</cp:coreProperties>
</file>