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57" r:id="rId5"/>
    <p:sldId id="260" r:id="rId6"/>
    <p:sldId id="258" r:id="rId7"/>
    <p:sldId id="259" r:id="rId8"/>
    <p:sldId id="264" r:id="rId9"/>
    <p:sldId id="265" r:id="rId10"/>
    <p:sldId id="262" r:id="rId11"/>
    <p:sldId id="267" r:id="rId12"/>
    <p:sldId id="268" r:id="rId13"/>
    <p:sldId id="266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70100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13788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0196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58275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06228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6163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24770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81731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2383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10096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97385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C4092-F345-467C-A698-93B1F97F84A1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81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827584" y="1340768"/>
            <a:ext cx="7560840" cy="432048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r="4563" b="20278"/>
          <a:stretch/>
        </p:blipFill>
        <p:spPr>
          <a:xfrm>
            <a:off x="1391984" y="1556792"/>
            <a:ext cx="6612638" cy="141895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732" y="2852118"/>
            <a:ext cx="2889724" cy="3961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5841"/>
            <a:ext cx="5437183" cy="69488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627784" y="364502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err="1"/>
              <a:t>ability</a:t>
            </a:r>
            <a:endParaRPr lang="es-ES" sz="48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5508104" y="6237312"/>
            <a:ext cx="1723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err="1"/>
              <a:t>by</a:t>
            </a:r>
            <a:r>
              <a:rPr lang="es-ES_tradnl" sz="2000" b="1" dirty="0"/>
              <a:t> HERBER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6608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95536" y="764704"/>
            <a:ext cx="8352928" cy="576064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6184428" cy="46085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1979886" y="1560568"/>
            <a:ext cx="337825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3200" b="1" dirty="0">
                <a:solidFill>
                  <a:srgbClr val="FF33CC"/>
                </a:solidFill>
                <a:latin typeface="Comic Sans MS" pitchFamily="66" charset="0"/>
              </a:rPr>
              <a:t>NEGATIVE</a:t>
            </a:r>
          </a:p>
        </p:txBody>
      </p:sp>
      <p:sp>
        <p:nvSpPr>
          <p:cNvPr id="18" name="Rectangle 66"/>
          <p:cNvSpPr>
            <a:spLocks noChangeArrowheads="1"/>
          </p:cNvSpPr>
          <p:nvPr/>
        </p:nvSpPr>
        <p:spPr bwMode="auto">
          <a:xfrm>
            <a:off x="1619448" y="2133253"/>
            <a:ext cx="1296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2555702" y="2133253"/>
            <a:ext cx="792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 dirty="0">
                <a:solidFill>
                  <a:srgbClr val="FF3300"/>
                </a:solidFill>
                <a:latin typeface="Comic Sans MS" pitchFamily="66" charset="0"/>
              </a:rPr>
              <a:t>no</a:t>
            </a:r>
          </a:p>
        </p:txBody>
      </p:sp>
      <p:sp>
        <p:nvSpPr>
          <p:cNvPr id="21" name="Rectangle 79"/>
          <p:cNvSpPr>
            <a:spLocks noChangeArrowheads="1"/>
          </p:cNvSpPr>
          <p:nvPr/>
        </p:nvSpPr>
        <p:spPr bwMode="auto">
          <a:xfrm>
            <a:off x="1548011" y="2133253"/>
            <a:ext cx="15843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s-ES" sz="28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rgbClr val="FF3300"/>
                </a:solidFill>
                <a:latin typeface="Comic Sans MS" pitchFamily="66" charset="0"/>
              </a:rPr>
              <a:t>can’t</a:t>
            </a:r>
            <a:endParaRPr lang="es-ES" sz="28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2" name="Rectangle 80"/>
          <p:cNvSpPr>
            <a:spLocks noChangeArrowheads="1"/>
          </p:cNvSpPr>
          <p:nvPr/>
        </p:nvSpPr>
        <p:spPr bwMode="auto">
          <a:xfrm>
            <a:off x="1619448" y="2565053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23" name="Rectangle 82"/>
          <p:cNvSpPr>
            <a:spLocks noChangeArrowheads="1"/>
          </p:cNvSpPr>
          <p:nvPr/>
        </p:nvSpPr>
        <p:spPr bwMode="auto">
          <a:xfrm>
            <a:off x="1548011" y="2565053"/>
            <a:ext cx="20161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8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rgbClr val="FF3300"/>
                </a:solidFill>
                <a:latin typeface="Comic Sans MS" pitchFamily="66" charset="0"/>
              </a:rPr>
              <a:t>can’t</a:t>
            </a:r>
            <a:endParaRPr lang="es-ES" sz="28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4" name="Rectangle 83"/>
          <p:cNvSpPr>
            <a:spLocks noChangeArrowheads="1"/>
          </p:cNvSpPr>
          <p:nvPr/>
        </p:nvSpPr>
        <p:spPr bwMode="auto">
          <a:xfrm>
            <a:off x="1619448" y="2996853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He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25" name="Rectangle 84"/>
          <p:cNvSpPr>
            <a:spLocks noChangeArrowheads="1"/>
          </p:cNvSpPr>
          <p:nvPr/>
        </p:nvSpPr>
        <p:spPr bwMode="auto">
          <a:xfrm>
            <a:off x="1476573" y="2996853"/>
            <a:ext cx="20161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He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sp>
        <p:nvSpPr>
          <p:cNvPr id="26" name="Rectangle 85"/>
          <p:cNvSpPr>
            <a:spLocks noChangeArrowheads="1"/>
          </p:cNvSpPr>
          <p:nvPr/>
        </p:nvSpPr>
        <p:spPr bwMode="auto">
          <a:xfrm>
            <a:off x="1619448" y="3428653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27" name="Rectangle 86"/>
          <p:cNvSpPr>
            <a:spLocks noChangeArrowheads="1"/>
          </p:cNvSpPr>
          <p:nvPr/>
        </p:nvSpPr>
        <p:spPr bwMode="auto">
          <a:xfrm>
            <a:off x="1548011" y="3428653"/>
            <a:ext cx="2089150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sp>
        <p:nvSpPr>
          <p:cNvPr id="28" name="Rectangle 87"/>
          <p:cNvSpPr>
            <a:spLocks noChangeArrowheads="1"/>
          </p:cNvSpPr>
          <p:nvPr/>
        </p:nvSpPr>
        <p:spPr bwMode="auto">
          <a:xfrm>
            <a:off x="1619448" y="3860453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29" name="Rectangle 88"/>
          <p:cNvSpPr>
            <a:spLocks noChangeArrowheads="1"/>
          </p:cNvSpPr>
          <p:nvPr/>
        </p:nvSpPr>
        <p:spPr bwMode="auto">
          <a:xfrm>
            <a:off x="1403548" y="3860453"/>
            <a:ext cx="20161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sp>
        <p:nvSpPr>
          <p:cNvPr id="30" name="Rectangle 89"/>
          <p:cNvSpPr>
            <a:spLocks noChangeArrowheads="1"/>
          </p:cNvSpPr>
          <p:nvPr/>
        </p:nvSpPr>
        <p:spPr bwMode="auto">
          <a:xfrm>
            <a:off x="1619448" y="4293840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31" name="Rectangle 90"/>
          <p:cNvSpPr>
            <a:spLocks noChangeArrowheads="1"/>
          </p:cNvSpPr>
          <p:nvPr/>
        </p:nvSpPr>
        <p:spPr bwMode="auto">
          <a:xfrm>
            <a:off x="1476573" y="4292253"/>
            <a:ext cx="2087563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sp>
        <p:nvSpPr>
          <p:cNvPr id="32" name="Rectangle 93"/>
          <p:cNvSpPr>
            <a:spLocks noChangeArrowheads="1"/>
          </p:cNvSpPr>
          <p:nvPr/>
        </p:nvSpPr>
        <p:spPr bwMode="auto">
          <a:xfrm>
            <a:off x="1619448" y="4725640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33" name="Rectangle 94"/>
          <p:cNvSpPr>
            <a:spLocks noChangeArrowheads="1"/>
          </p:cNvSpPr>
          <p:nvPr/>
        </p:nvSpPr>
        <p:spPr bwMode="auto">
          <a:xfrm>
            <a:off x="1548011" y="4725640"/>
            <a:ext cx="20161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sp>
        <p:nvSpPr>
          <p:cNvPr id="34" name="Rectangle 95"/>
          <p:cNvSpPr>
            <a:spLocks noChangeArrowheads="1"/>
          </p:cNvSpPr>
          <p:nvPr/>
        </p:nvSpPr>
        <p:spPr bwMode="auto">
          <a:xfrm>
            <a:off x="1546423" y="5157440"/>
            <a:ext cx="24495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35" name="Rectangle 96"/>
          <p:cNvSpPr>
            <a:spLocks noChangeArrowheads="1"/>
          </p:cNvSpPr>
          <p:nvPr/>
        </p:nvSpPr>
        <p:spPr bwMode="auto">
          <a:xfrm>
            <a:off x="1548011" y="5155853"/>
            <a:ext cx="22320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6358" y="2708101"/>
            <a:ext cx="2889724" cy="3961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16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2401 0.00024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  <p:bldP spid="31" grpId="0" animBg="1"/>
      <p:bldP spid="31" grpId="1" animBg="1"/>
      <p:bldP spid="32" grpId="0"/>
      <p:bldP spid="33" grpId="0" animBg="1"/>
      <p:bldP spid="33" grpId="1" animBg="1"/>
      <p:bldP spid="34" grpId="0"/>
      <p:bldP spid="35" grpId="0" animBg="1"/>
      <p:bldP spid="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9781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899592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994" y="3429000"/>
            <a:ext cx="328639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2123728" y="1124744"/>
            <a:ext cx="3600400" cy="1440160"/>
          </a:xfrm>
          <a:prstGeom prst="wedgeEllipseCallout">
            <a:avLst>
              <a:gd name="adj1" fmla="val -23103"/>
              <a:gd name="adj2" fmla="val 7294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Parrots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 err="1">
                <a:solidFill>
                  <a:srgbClr val="00B050"/>
                </a:solidFill>
              </a:rPr>
              <a:t>can’t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swim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8" name="7 Llamada ovalada"/>
          <p:cNvSpPr/>
          <p:nvPr/>
        </p:nvSpPr>
        <p:spPr>
          <a:xfrm>
            <a:off x="5940152" y="1628800"/>
            <a:ext cx="2376264" cy="1440160"/>
          </a:xfrm>
          <a:prstGeom prst="wedgeEllipseCallout">
            <a:avLst>
              <a:gd name="adj1" fmla="val -28499"/>
              <a:gd name="adj2" fmla="val 6697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No, </a:t>
            </a:r>
            <a:r>
              <a:rPr lang="es-ES_tradnl" sz="3600" b="1" dirty="0" err="1">
                <a:solidFill>
                  <a:schemeClr val="tx1"/>
                </a:solidFill>
              </a:rPr>
              <a:t>we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 err="1">
                <a:solidFill>
                  <a:srgbClr val="00B050"/>
                </a:solidFill>
              </a:rPr>
              <a:t>can´t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1547664" y="6262514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029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5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pic>
        <p:nvPicPr>
          <p:cNvPr id="2050" name="Picture 2" descr="http://www.sectorlenguaje.cl/imagenes/animales%20caricaturas/cangurr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13" y="2420888"/>
            <a:ext cx="2593499" cy="374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2555776" y="1196752"/>
            <a:ext cx="3312368" cy="1440160"/>
          </a:xfrm>
          <a:prstGeom prst="wedgeEllipseCallout">
            <a:avLst>
              <a:gd name="adj1" fmla="val -35497"/>
              <a:gd name="adj2" fmla="val 642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Kangaroos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 err="1">
                <a:solidFill>
                  <a:srgbClr val="00B050"/>
                </a:solidFill>
              </a:rPr>
              <a:t>can’t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talk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899592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2.bp.blogspot.com/-JV2yrWt8GtM/TV6ezijrQ8I/AAAAAAAAAC4/I2jWRUSBPR8/s1600/interrogac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12" y="162880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Rectángulo"/>
          <p:cNvSpPr/>
          <p:nvPr/>
        </p:nvSpPr>
        <p:spPr>
          <a:xfrm>
            <a:off x="1547664" y="6237312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145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9781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2517817" y="1249633"/>
            <a:ext cx="4464496" cy="1440160"/>
          </a:xfrm>
          <a:prstGeom prst="wedgeEllipseCallout">
            <a:avLst>
              <a:gd name="adj1" fmla="val -33378"/>
              <a:gd name="adj2" fmla="val 8098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Dolphins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 err="1">
                <a:solidFill>
                  <a:srgbClr val="00B050"/>
                </a:solidFill>
              </a:rPr>
              <a:t>can’t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run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900197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47" y="2924944"/>
            <a:ext cx="4147660" cy="2736304"/>
          </a:xfrm>
          <a:prstGeom prst="rect">
            <a:avLst/>
          </a:prstGeom>
        </p:spPr>
      </p:pic>
      <p:sp>
        <p:nvSpPr>
          <p:cNvPr id="7" name="1 Rectángulo"/>
          <p:cNvSpPr/>
          <p:nvPr/>
        </p:nvSpPr>
        <p:spPr>
          <a:xfrm>
            <a:off x="1547664" y="6262514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7847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9781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2411760" y="1124744"/>
            <a:ext cx="4464496" cy="1440160"/>
          </a:xfrm>
          <a:prstGeom prst="wedgeEllipseCallout">
            <a:avLst>
              <a:gd name="adj1" fmla="val -31648"/>
              <a:gd name="adj2" fmla="val 8366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Elephants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 err="1">
                <a:solidFill>
                  <a:srgbClr val="00B050"/>
                </a:solidFill>
              </a:rPr>
              <a:t>can’t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jump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899592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://us.cdn4.123rf.com/168nwm/liusa/liusa1207/liusa120700004/14285290-das-elefantenkalb-karikatur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26" y="2852936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588648" y="6262514"/>
            <a:ext cx="1615199" cy="216024"/>
          </a:xfrm>
          <a:custGeom>
            <a:avLst/>
            <a:gdLst>
              <a:gd name="connsiteX0" fmla="*/ 0 w 1512168"/>
              <a:gd name="connsiteY0" fmla="*/ 0 h 216024"/>
              <a:gd name="connsiteX1" fmla="*/ 1512168 w 1512168"/>
              <a:gd name="connsiteY1" fmla="*/ 0 h 216024"/>
              <a:gd name="connsiteX2" fmla="*/ 1512168 w 1512168"/>
              <a:gd name="connsiteY2" fmla="*/ 216024 h 216024"/>
              <a:gd name="connsiteX3" fmla="*/ 0 w 1512168"/>
              <a:gd name="connsiteY3" fmla="*/ 216024 h 216024"/>
              <a:gd name="connsiteX4" fmla="*/ 0 w 1512168"/>
              <a:gd name="connsiteY4" fmla="*/ 0 h 216024"/>
              <a:gd name="connsiteX0" fmla="*/ 103031 w 1615199"/>
              <a:gd name="connsiteY0" fmla="*/ 0 h 216024"/>
              <a:gd name="connsiteX1" fmla="*/ 1615199 w 1615199"/>
              <a:gd name="connsiteY1" fmla="*/ 0 h 216024"/>
              <a:gd name="connsiteX2" fmla="*/ 1615199 w 1615199"/>
              <a:gd name="connsiteY2" fmla="*/ 216024 h 216024"/>
              <a:gd name="connsiteX3" fmla="*/ 0 w 1615199"/>
              <a:gd name="connsiteY3" fmla="*/ 216024 h 216024"/>
              <a:gd name="connsiteX4" fmla="*/ 103031 w 1615199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199" h="216024">
                <a:moveTo>
                  <a:pt x="103031" y="0"/>
                </a:moveTo>
                <a:lnTo>
                  <a:pt x="1615199" y="0"/>
                </a:lnTo>
                <a:lnTo>
                  <a:pt x="1615199" y="216024"/>
                </a:lnTo>
                <a:lnTo>
                  <a:pt x="0" y="216024"/>
                </a:lnTo>
                <a:lnTo>
                  <a:pt x="10303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 Rectángulo"/>
          <p:cNvSpPr/>
          <p:nvPr/>
        </p:nvSpPr>
        <p:spPr>
          <a:xfrm>
            <a:off x="1675885" y="6262514"/>
            <a:ext cx="1527963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161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95536" y="764704"/>
            <a:ext cx="8352928" cy="576064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6184428" cy="4968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1835870" y="1485032"/>
            <a:ext cx="410428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3200" b="1" dirty="0">
                <a:solidFill>
                  <a:srgbClr val="FF33CC"/>
                </a:solidFill>
                <a:latin typeface="Comic Sans MS" pitchFamily="66" charset="0"/>
              </a:rPr>
              <a:t>INTERROGATIVE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2815554"/>
            <a:ext cx="2889724" cy="3961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37" name="Rectangle 87"/>
          <p:cNvSpPr>
            <a:spLocks noChangeArrowheads="1"/>
          </p:cNvSpPr>
          <p:nvPr/>
        </p:nvSpPr>
        <p:spPr bwMode="auto">
          <a:xfrm>
            <a:off x="1620441" y="2276822"/>
            <a:ext cx="360362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I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8" name="Rectangle 88"/>
          <p:cNvSpPr>
            <a:spLocks noChangeArrowheads="1"/>
          </p:cNvSpPr>
          <p:nvPr/>
        </p:nvSpPr>
        <p:spPr bwMode="auto">
          <a:xfrm>
            <a:off x="1980803" y="2276822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9" name="Rectangle 89"/>
          <p:cNvSpPr>
            <a:spLocks noChangeArrowheads="1"/>
          </p:cNvSpPr>
          <p:nvPr/>
        </p:nvSpPr>
        <p:spPr bwMode="auto">
          <a:xfrm>
            <a:off x="2484041" y="2276822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0" name="Rectangle 90"/>
          <p:cNvSpPr>
            <a:spLocks noChangeArrowheads="1"/>
          </p:cNvSpPr>
          <p:nvPr/>
        </p:nvSpPr>
        <p:spPr bwMode="auto">
          <a:xfrm>
            <a:off x="1403648" y="2204864"/>
            <a:ext cx="1584325" cy="61510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 I</a:t>
            </a: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1" name="Rectangle 91"/>
          <p:cNvSpPr>
            <a:spLocks noChangeArrowheads="1"/>
          </p:cNvSpPr>
          <p:nvPr/>
        </p:nvSpPr>
        <p:spPr bwMode="auto">
          <a:xfrm>
            <a:off x="1402953" y="2708622"/>
            <a:ext cx="7191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You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2" name="Rectangle 92"/>
          <p:cNvSpPr>
            <a:spLocks noChangeArrowheads="1"/>
          </p:cNvSpPr>
          <p:nvPr/>
        </p:nvSpPr>
        <p:spPr bwMode="auto">
          <a:xfrm>
            <a:off x="1980803" y="2708622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3" name="Rectangle 93"/>
          <p:cNvSpPr>
            <a:spLocks noChangeArrowheads="1"/>
          </p:cNvSpPr>
          <p:nvPr/>
        </p:nvSpPr>
        <p:spPr bwMode="auto">
          <a:xfrm>
            <a:off x="2484041" y="2708622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4" name="Rectangle 94"/>
          <p:cNvSpPr>
            <a:spLocks noChangeArrowheads="1"/>
          </p:cNvSpPr>
          <p:nvPr/>
        </p:nvSpPr>
        <p:spPr bwMode="auto">
          <a:xfrm>
            <a:off x="1404541" y="2690068"/>
            <a:ext cx="1727199" cy="81094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5" name="Rectangle 95"/>
          <p:cNvSpPr>
            <a:spLocks noChangeArrowheads="1"/>
          </p:cNvSpPr>
          <p:nvPr/>
        </p:nvSpPr>
        <p:spPr bwMode="auto">
          <a:xfrm>
            <a:off x="1474391" y="3140422"/>
            <a:ext cx="719137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He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6" name="Rectangle 96"/>
          <p:cNvSpPr>
            <a:spLocks noChangeArrowheads="1"/>
          </p:cNvSpPr>
          <p:nvPr/>
        </p:nvSpPr>
        <p:spPr bwMode="auto">
          <a:xfrm>
            <a:off x="2052241" y="3140422"/>
            <a:ext cx="935037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7" name="Rectangle 97"/>
          <p:cNvSpPr>
            <a:spLocks noChangeArrowheads="1"/>
          </p:cNvSpPr>
          <p:nvPr/>
        </p:nvSpPr>
        <p:spPr bwMode="auto">
          <a:xfrm>
            <a:off x="2555478" y="3140422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8" name="Rectangle 98"/>
          <p:cNvSpPr>
            <a:spLocks noChangeArrowheads="1"/>
          </p:cNvSpPr>
          <p:nvPr/>
        </p:nvSpPr>
        <p:spPr bwMode="auto">
          <a:xfrm>
            <a:off x="1402953" y="2924944"/>
            <a:ext cx="1657350" cy="69350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he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9" name="Rectangle 99"/>
          <p:cNvSpPr>
            <a:spLocks noChangeArrowheads="1"/>
          </p:cNvSpPr>
          <p:nvPr/>
        </p:nvSpPr>
        <p:spPr bwMode="auto">
          <a:xfrm>
            <a:off x="1404541" y="3573809"/>
            <a:ext cx="863600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She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0" name="Rectangle 100"/>
          <p:cNvSpPr>
            <a:spLocks noChangeArrowheads="1"/>
          </p:cNvSpPr>
          <p:nvPr/>
        </p:nvSpPr>
        <p:spPr bwMode="auto">
          <a:xfrm>
            <a:off x="2053828" y="3573809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1" name="Rectangle 101"/>
          <p:cNvSpPr>
            <a:spLocks noChangeArrowheads="1"/>
          </p:cNvSpPr>
          <p:nvPr/>
        </p:nvSpPr>
        <p:spPr bwMode="auto">
          <a:xfrm>
            <a:off x="2557066" y="3573809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2" name="Rectangle 102"/>
          <p:cNvSpPr>
            <a:spLocks noChangeArrowheads="1"/>
          </p:cNvSpPr>
          <p:nvPr/>
        </p:nvSpPr>
        <p:spPr bwMode="auto">
          <a:xfrm>
            <a:off x="1402953" y="3501008"/>
            <a:ext cx="1584325" cy="58831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3" name="Rectangle 103"/>
          <p:cNvSpPr>
            <a:spLocks noChangeArrowheads="1"/>
          </p:cNvSpPr>
          <p:nvPr/>
        </p:nvSpPr>
        <p:spPr bwMode="auto">
          <a:xfrm>
            <a:off x="1475978" y="4004022"/>
            <a:ext cx="7191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It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4" name="Rectangle 104"/>
          <p:cNvSpPr>
            <a:spLocks noChangeArrowheads="1"/>
          </p:cNvSpPr>
          <p:nvPr/>
        </p:nvSpPr>
        <p:spPr bwMode="auto">
          <a:xfrm>
            <a:off x="2053828" y="4004022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5" name="Rectangle 105"/>
          <p:cNvSpPr>
            <a:spLocks noChangeArrowheads="1"/>
          </p:cNvSpPr>
          <p:nvPr/>
        </p:nvSpPr>
        <p:spPr bwMode="auto">
          <a:xfrm>
            <a:off x="2557066" y="4004022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6" name="Rectangle 106"/>
          <p:cNvSpPr>
            <a:spLocks noChangeArrowheads="1"/>
          </p:cNvSpPr>
          <p:nvPr/>
        </p:nvSpPr>
        <p:spPr bwMode="auto">
          <a:xfrm>
            <a:off x="1403623" y="3861048"/>
            <a:ext cx="1800225" cy="64611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7" name="Rectangle 107"/>
          <p:cNvSpPr>
            <a:spLocks noChangeArrowheads="1"/>
          </p:cNvSpPr>
          <p:nvPr/>
        </p:nvSpPr>
        <p:spPr bwMode="auto">
          <a:xfrm>
            <a:off x="1475978" y="4580284"/>
            <a:ext cx="7191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We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8" name="Rectangle 108"/>
          <p:cNvSpPr>
            <a:spLocks noChangeArrowheads="1"/>
          </p:cNvSpPr>
          <p:nvPr/>
        </p:nvSpPr>
        <p:spPr bwMode="auto">
          <a:xfrm>
            <a:off x="2053828" y="4580284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9" name="Rectangle 109"/>
          <p:cNvSpPr>
            <a:spLocks noChangeArrowheads="1"/>
          </p:cNvSpPr>
          <p:nvPr/>
        </p:nvSpPr>
        <p:spPr bwMode="auto">
          <a:xfrm>
            <a:off x="2557066" y="4580284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0" name="Rectangle 110"/>
          <p:cNvSpPr>
            <a:spLocks noChangeArrowheads="1"/>
          </p:cNvSpPr>
          <p:nvPr/>
        </p:nvSpPr>
        <p:spPr bwMode="auto">
          <a:xfrm>
            <a:off x="1403648" y="4365104"/>
            <a:ext cx="1656879" cy="72137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1" name="Rectangle 111"/>
          <p:cNvSpPr>
            <a:spLocks noChangeArrowheads="1"/>
          </p:cNvSpPr>
          <p:nvPr/>
        </p:nvSpPr>
        <p:spPr bwMode="auto">
          <a:xfrm>
            <a:off x="1474391" y="5012084"/>
            <a:ext cx="719137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You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2" name="Rectangle 112"/>
          <p:cNvSpPr>
            <a:spLocks noChangeArrowheads="1"/>
          </p:cNvSpPr>
          <p:nvPr/>
        </p:nvSpPr>
        <p:spPr bwMode="auto">
          <a:xfrm>
            <a:off x="2052241" y="5012084"/>
            <a:ext cx="935037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3" name="Rectangle 113"/>
          <p:cNvSpPr>
            <a:spLocks noChangeArrowheads="1"/>
          </p:cNvSpPr>
          <p:nvPr/>
        </p:nvSpPr>
        <p:spPr bwMode="auto">
          <a:xfrm>
            <a:off x="2555478" y="5012084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4" name="Rectangle 114"/>
          <p:cNvSpPr>
            <a:spLocks noChangeArrowheads="1"/>
          </p:cNvSpPr>
          <p:nvPr/>
        </p:nvSpPr>
        <p:spPr bwMode="auto">
          <a:xfrm>
            <a:off x="1404194" y="4869160"/>
            <a:ext cx="1655638" cy="57407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5" name="Rectangle 115"/>
          <p:cNvSpPr>
            <a:spLocks noChangeArrowheads="1"/>
          </p:cNvSpPr>
          <p:nvPr/>
        </p:nvSpPr>
        <p:spPr bwMode="auto">
          <a:xfrm>
            <a:off x="1475978" y="5445472"/>
            <a:ext cx="15827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They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6" name="Rectangle 116"/>
          <p:cNvSpPr>
            <a:spLocks noChangeArrowheads="1"/>
          </p:cNvSpPr>
          <p:nvPr/>
        </p:nvSpPr>
        <p:spPr bwMode="auto">
          <a:xfrm>
            <a:off x="2196703" y="5445472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7" name="Rectangle 117"/>
          <p:cNvSpPr>
            <a:spLocks noChangeArrowheads="1"/>
          </p:cNvSpPr>
          <p:nvPr/>
        </p:nvSpPr>
        <p:spPr bwMode="auto">
          <a:xfrm>
            <a:off x="2699941" y="5445472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8" name="Rectangle 118"/>
          <p:cNvSpPr>
            <a:spLocks noChangeArrowheads="1"/>
          </p:cNvSpPr>
          <p:nvPr/>
        </p:nvSpPr>
        <p:spPr bwMode="auto">
          <a:xfrm>
            <a:off x="1402606" y="5301208"/>
            <a:ext cx="1873250" cy="64678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9" name="Rectangle 122"/>
          <p:cNvSpPr>
            <a:spLocks noChangeArrowheads="1"/>
          </p:cNvSpPr>
          <p:nvPr/>
        </p:nvSpPr>
        <p:spPr bwMode="auto">
          <a:xfrm>
            <a:off x="3419748" y="2419697"/>
            <a:ext cx="2736850" cy="6477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Yes, 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I/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 can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No, 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I/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rgbClr val="66FFFF"/>
                </a:solidFill>
                <a:latin typeface="Comic Sans MS" pitchFamily="66" charset="0"/>
              </a:rPr>
              <a:t>can’t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0" name="Rectangle 123"/>
          <p:cNvSpPr>
            <a:spLocks noChangeArrowheads="1"/>
          </p:cNvSpPr>
          <p:nvPr/>
        </p:nvSpPr>
        <p:spPr bwMode="auto">
          <a:xfrm>
            <a:off x="3348310" y="3500784"/>
            <a:ext cx="3024188" cy="6477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Yes, 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he/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 can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No, 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he/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rgbClr val="66FFFF"/>
                </a:solidFill>
                <a:latin typeface="Comic Sans MS" pitchFamily="66" charset="0"/>
              </a:rPr>
              <a:t>can’t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1" name="Rectangle 124"/>
          <p:cNvSpPr>
            <a:spLocks noChangeArrowheads="1"/>
          </p:cNvSpPr>
          <p:nvPr/>
        </p:nvSpPr>
        <p:spPr bwMode="auto">
          <a:xfrm>
            <a:off x="3203848" y="4796184"/>
            <a:ext cx="352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Yes,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 can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No,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rgbClr val="66FFFF"/>
                </a:solidFill>
                <a:latin typeface="Comic Sans MS" pitchFamily="66" charset="0"/>
              </a:rPr>
              <a:t>can’t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3" name="Text Box 139"/>
          <p:cNvSpPr txBox="1">
            <a:spLocks noChangeArrowheads="1"/>
          </p:cNvSpPr>
          <p:nvPr/>
        </p:nvSpPr>
        <p:spPr bwMode="auto">
          <a:xfrm>
            <a:off x="1187053" y="1910159"/>
            <a:ext cx="1800225" cy="36671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>
                <a:solidFill>
                  <a:srgbClr val="FFFF00"/>
                </a:solidFill>
                <a:latin typeface="Comic Sans MS" pitchFamily="66" charset="0"/>
              </a:rPr>
              <a:t>QUESTIONS</a:t>
            </a:r>
          </a:p>
        </p:txBody>
      </p:sp>
      <p:sp>
        <p:nvSpPr>
          <p:cNvPr id="74" name="Text Box 140"/>
          <p:cNvSpPr txBox="1">
            <a:spLocks noChangeArrowheads="1"/>
          </p:cNvSpPr>
          <p:nvPr/>
        </p:nvSpPr>
        <p:spPr bwMode="auto">
          <a:xfrm>
            <a:off x="3565798" y="1910159"/>
            <a:ext cx="2519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>
                <a:solidFill>
                  <a:srgbClr val="FFFF00"/>
                </a:solidFill>
                <a:latin typeface="Comic Sans MS" pitchFamily="66" charset="0"/>
              </a:rPr>
              <a:t>SHORT ANSWERS</a:t>
            </a:r>
          </a:p>
        </p:txBody>
      </p:sp>
    </p:spTree>
    <p:extLst>
      <p:ext uri="{BB962C8B-B14F-4D97-AF65-F5344CB8AC3E}">
        <p14:creationId xmlns:p14="http://schemas.microsoft.com/office/powerpoint/2010/main" val="1832080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2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42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56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70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9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106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120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2135 0.04606 C -0.02517 0.05648 -0.03177 0.06319 -0.03802 0.06319 C -0.04548 0.06319 -0.05139 0.05648 -0.05555 0.04606 L -0.07465 1.85185E-6 " pathEditMode="relative" rAng="0" ptsTypes="FffFF">
                                      <p:cBhvr>
                                        <p:cTn id="1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  <p:bldP spid="38" grpId="0"/>
      <p:bldP spid="39" grpId="0"/>
      <p:bldP spid="40" grpId="0" animBg="1"/>
      <p:bldP spid="41" grpId="0" build="p"/>
      <p:bldP spid="42" grpId="0"/>
      <p:bldP spid="43" grpId="0"/>
      <p:bldP spid="44" grpId="0" animBg="1"/>
      <p:bldP spid="45" grpId="0" build="p"/>
      <p:bldP spid="46" grpId="0"/>
      <p:bldP spid="47" grpId="0"/>
      <p:bldP spid="48" grpId="0" animBg="1"/>
      <p:bldP spid="49" grpId="0" build="p"/>
      <p:bldP spid="50" grpId="0"/>
      <p:bldP spid="51" grpId="0"/>
      <p:bldP spid="52" grpId="0" animBg="1"/>
      <p:bldP spid="53" grpId="0" build="p"/>
      <p:bldP spid="54" grpId="0"/>
      <p:bldP spid="55" grpId="0"/>
      <p:bldP spid="56" grpId="0" animBg="1"/>
      <p:bldP spid="57" grpId="0" build="p"/>
      <p:bldP spid="58" grpId="0"/>
      <p:bldP spid="59" grpId="0"/>
      <p:bldP spid="60" grpId="0" animBg="1"/>
      <p:bldP spid="61" grpId="0" build="p"/>
      <p:bldP spid="62" grpId="0"/>
      <p:bldP spid="63" grpId="0"/>
      <p:bldP spid="64" grpId="0" animBg="1"/>
      <p:bldP spid="65" grpId="0" build="p"/>
      <p:bldP spid="66" grpId="0"/>
      <p:bldP spid="67" grpId="0"/>
      <p:bldP spid="68" grpId="0" animBg="1"/>
      <p:bldP spid="69" grpId="0"/>
      <p:bldP spid="70" grpId="0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1331640" y="1027534"/>
            <a:ext cx="4464496" cy="1440160"/>
          </a:xfrm>
          <a:prstGeom prst="wedgeEllipseCallout">
            <a:avLst>
              <a:gd name="adj1" fmla="val -22180"/>
              <a:gd name="adj2" fmla="val 6656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dolphins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swim</a:t>
            </a:r>
            <a:r>
              <a:rPr lang="es-ES_tradnl" sz="3600" b="1" dirty="0">
                <a:solidFill>
                  <a:schemeClr val="tx1"/>
                </a:solidFill>
              </a:rPr>
              <a:t>?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611560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 b="49580"/>
          <a:stretch/>
        </p:blipFill>
        <p:spPr bwMode="auto">
          <a:xfrm>
            <a:off x="5364088" y="2924944"/>
            <a:ext cx="3521833" cy="3346777"/>
          </a:xfrm>
          <a:prstGeom prst="rect">
            <a:avLst/>
          </a:prstGeom>
          <a:noFill/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ovalada"/>
          <p:cNvSpPr/>
          <p:nvPr/>
        </p:nvSpPr>
        <p:spPr>
          <a:xfrm>
            <a:off x="5940152" y="1412776"/>
            <a:ext cx="2683613" cy="1383101"/>
          </a:xfrm>
          <a:prstGeom prst="wedgeEllipseCallout">
            <a:avLst>
              <a:gd name="adj1" fmla="val -703"/>
              <a:gd name="adj2" fmla="val 686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Yes, </a:t>
            </a:r>
            <a:r>
              <a:rPr lang="es-ES_tradnl" sz="3600" b="1" dirty="0" err="1">
                <a:solidFill>
                  <a:schemeClr val="tx1"/>
                </a:solidFill>
              </a:rPr>
              <a:t>they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>
                <a:solidFill>
                  <a:srgbClr val="00B050"/>
                </a:solidFill>
              </a:rPr>
              <a:t>can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16231"/>
            <a:ext cx="3152659" cy="2079880"/>
          </a:xfrm>
          <a:prstGeom prst="rect">
            <a:avLst/>
          </a:prstGeom>
        </p:spPr>
      </p:pic>
      <p:sp>
        <p:nvSpPr>
          <p:cNvPr id="12" name="1 Rectángulo"/>
          <p:cNvSpPr/>
          <p:nvPr/>
        </p:nvSpPr>
        <p:spPr>
          <a:xfrm>
            <a:off x="1171828" y="6237312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749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1331640" y="980728"/>
            <a:ext cx="4464496" cy="1440160"/>
          </a:xfrm>
          <a:prstGeom prst="wedgeEllipseCallout">
            <a:avLst>
              <a:gd name="adj1" fmla="val -21603"/>
              <a:gd name="adj2" fmla="val 6835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elephants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jump</a:t>
            </a:r>
            <a:r>
              <a:rPr lang="es-ES_tradnl" sz="3600" b="1" dirty="0">
                <a:solidFill>
                  <a:schemeClr val="tx1"/>
                </a:solidFill>
              </a:rPr>
              <a:t>?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611560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://us.cdn4.123rf.com/168nwm/liusa/liusa1207/liusa120700004/14285290-das-elefantenkalb-karikatur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9881" y1="18452" x2="89881" y2="25000"/>
                        <a14:foregroundMark x1="82143" y1="70833" x2="92857" y2="70833"/>
                        <a14:foregroundMark x1="80357" y1="81548" x2="79762" y2="94048"/>
                        <a14:foregroundMark x1="11310" y1="79167" x2="4762" y2="88690"/>
                        <a14:foregroundMark x1="28571" y1="25595" x2="57143" y2="3571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58" y="2636912"/>
            <a:ext cx="2086278" cy="2086278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165100" dist="317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 b="49580"/>
          <a:stretch/>
        </p:blipFill>
        <p:spPr bwMode="auto">
          <a:xfrm>
            <a:off x="5364088" y="2924944"/>
            <a:ext cx="3521833" cy="3346777"/>
          </a:xfrm>
          <a:prstGeom prst="rect">
            <a:avLst/>
          </a:prstGeom>
          <a:noFill/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ovalada"/>
          <p:cNvSpPr/>
          <p:nvPr/>
        </p:nvSpPr>
        <p:spPr>
          <a:xfrm>
            <a:off x="5940152" y="1340768"/>
            <a:ext cx="2592288" cy="1530968"/>
          </a:xfrm>
          <a:prstGeom prst="wedgeEllipseCallout">
            <a:avLst>
              <a:gd name="adj1" fmla="val -139"/>
              <a:gd name="adj2" fmla="val 647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No, </a:t>
            </a:r>
            <a:r>
              <a:rPr lang="es-ES_tradnl" sz="3600" b="1" dirty="0" err="1">
                <a:solidFill>
                  <a:schemeClr val="tx1"/>
                </a:solidFill>
              </a:rPr>
              <a:t>they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 err="1">
                <a:solidFill>
                  <a:srgbClr val="00B050"/>
                </a:solidFill>
              </a:rPr>
              <a:t>can’t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11" name="1 Rectángulo"/>
          <p:cNvSpPr/>
          <p:nvPr/>
        </p:nvSpPr>
        <p:spPr>
          <a:xfrm>
            <a:off x="1171828" y="6237312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590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 descr="http://www.sectorlenguaje.cl/imagenes/animales%20caricaturas/cangurr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49" y="2492896"/>
            <a:ext cx="2045794" cy="295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1403648" y="1027534"/>
            <a:ext cx="4464496" cy="1440160"/>
          </a:xfrm>
          <a:prstGeom prst="wedgeEllipseCallout">
            <a:avLst>
              <a:gd name="adj1" fmla="val -22469"/>
              <a:gd name="adj2" fmla="val 6745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kangaroos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fly</a:t>
            </a:r>
            <a:r>
              <a:rPr lang="es-ES_tradnl" sz="3600" b="1" dirty="0">
                <a:solidFill>
                  <a:schemeClr val="tx1"/>
                </a:solidFill>
              </a:rPr>
              <a:t>?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611560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 b="49580"/>
          <a:stretch/>
        </p:blipFill>
        <p:spPr bwMode="auto">
          <a:xfrm>
            <a:off x="5364088" y="2924944"/>
            <a:ext cx="3521833" cy="3346777"/>
          </a:xfrm>
          <a:prstGeom prst="rect">
            <a:avLst/>
          </a:prstGeom>
          <a:noFill/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ovalada"/>
          <p:cNvSpPr/>
          <p:nvPr/>
        </p:nvSpPr>
        <p:spPr>
          <a:xfrm>
            <a:off x="6012160" y="1556793"/>
            <a:ext cx="2592288" cy="1368152"/>
          </a:xfrm>
          <a:prstGeom prst="wedgeEllipseCallout">
            <a:avLst>
              <a:gd name="adj1" fmla="val -2623"/>
              <a:gd name="adj2" fmla="val 6208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No, </a:t>
            </a:r>
            <a:r>
              <a:rPr lang="es-ES_tradnl" sz="3600" b="1" dirty="0" err="1">
                <a:solidFill>
                  <a:schemeClr val="tx1"/>
                </a:solidFill>
              </a:rPr>
              <a:t>they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 err="1">
                <a:solidFill>
                  <a:srgbClr val="00B050"/>
                </a:solidFill>
              </a:rPr>
              <a:t>can’t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12" name="1 Rectángulo"/>
          <p:cNvSpPr/>
          <p:nvPr/>
        </p:nvSpPr>
        <p:spPr>
          <a:xfrm>
            <a:off x="1171828" y="6237312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121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1403648" y="1027534"/>
            <a:ext cx="4464496" cy="1440160"/>
          </a:xfrm>
          <a:prstGeom prst="wedgeEllipseCallout">
            <a:avLst>
              <a:gd name="adj1" fmla="val -21603"/>
              <a:gd name="adj2" fmla="val 7103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parrots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talk</a:t>
            </a:r>
            <a:r>
              <a:rPr lang="es-ES_tradnl" sz="3600" b="1" dirty="0">
                <a:solidFill>
                  <a:schemeClr val="tx1"/>
                </a:solidFill>
              </a:rPr>
              <a:t>?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611560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 b="49580"/>
          <a:stretch/>
        </p:blipFill>
        <p:spPr bwMode="auto">
          <a:xfrm>
            <a:off x="5364088" y="2924944"/>
            <a:ext cx="3521833" cy="3346777"/>
          </a:xfrm>
          <a:prstGeom prst="rect">
            <a:avLst/>
          </a:prstGeom>
          <a:noFill/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71828" y="6237312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Llamada ovalada"/>
          <p:cNvSpPr/>
          <p:nvPr/>
        </p:nvSpPr>
        <p:spPr>
          <a:xfrm>
            <a:off x="5868144" y="1556793"/>
            <a:ext cx="2664296" cy="1368152"/>
          </a:xfrm>
          <a:prstGeom prst="wedgeEllipseCallout">
            <a:avLst>
              <a:gd name="adj1" fmla="val -1173"/>
              <a:gd name="adj2" fmla="val 6584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Yes, </a:t>
            </a:r>
            <a:r>
              <a:rPr lang="es-ES_tradnl" sz="3600" b="1" dirty="0" err="1">
                <a:solidFill>
                  <a:schemeClr val="tx1"/>
                </a:solidFill>
              </a:rPr>
              <a:t>they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>
                <a:solidFill>
                  <a:srgbClr val="00B050"/>
                </a:solidFill>
              </a:rPr>
              <a:t>can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4827" y="2989873"/>
            <a:ext cx="2427389" cy="154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329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395536" y="764704"/>
            <a:ext cx="8352928" cy="576064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5580062" cy="38982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208"/>
          <p:cNvSpPr>
            <a:spLocks noChangeArrowheads="1"/>
          </p:cNvSpPr>
          <p:nvPr/>
        </p:nvSpPr>
        <p:spPr bwMode="auto">
          <a:xfrm>
            <a:off x="1691680" y="2204864"/>
            <a:ext cx="12969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 dirty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s-ES" sz="3200" b="1" dirty="0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1" name="Rectangle 223"/>
          <p:cNvSpPr>
            <a:spLocks noChangeArrowheads="1"/>
          </p:cNvSpPr>
          <p:nvPr/>
        </p:nvSpPr>
        <p:spPr bwMode="auto">
          <a:xfrm>
            <a:off x="1691680" y="2708101"/>
            <a:ext cx="1800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2" name="Rectangle 224"/>
          <p:cNvSpPr>
            <a:spLocks noChangeArrowheads="1"/>
          </p:cNvSpPr>
          <p:nvPr/>
        </p:nvSpPr>
        <p:spPr bwMode="auto">
          <a:xfrm>
            <a:off x="1693267" y="3211339"/>
            <a:ext cx="1871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He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3" name="Rectangle 225"/>
          <p:cNvSpPr>
            <a:spLocks noChangeArrowheads="1"/>
          </p:cNvSpPr>
          <p:nvPr/>
        </p:nvSpPr>
        <p:spPr bwMode="auto">
          <a:xfrm>
            <a:off x="1691680" y="3717751"/>
            <a:ext cx="19446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4" name="Rectangle 226"/>
          <p:cNvSpPr>
            <a:spLocks noChangeArrowheads="1"/>
          </p:cNvSpPr>
          <p:nvPr/>
        </p:nvSpPr>
        <p:spPr bwMode="auto">
          <a:xfrm>
            <a:off x="1691680" y="4220989"/>
            <a:ext cx="1800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5" name="Rectangle 227"/>
          <p:cNvSpPr>
            <a:spLocks noChangeArrowheads="1"/>
          </p:cNvSpPr>
          <p:nvPr/>
        </p:nvSpPr>
        <p:spPr bwMode="auto">
          <a:xfrm>
            <a:off x="3922117" y="2204864"/>
            <a:ext cx="19462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6" name="Rectangle 228"/>
          <p:cNvSpPr>
            <a:spLocks noChangeArrowheads="1"/>
          </p:cNvSpPr>
          <p:nvPr/>
        </p:nvSpPr>
        <p:spPr bwMode="auto">
          <a:xfrm>
            <a:off x="3923705" y="2708101"/>
            <a:ext cx="201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7" name="Rectangle 229"/>
          <p:cNvSpPr>
            <a:spLocks noChangeArrowheads="1"/>
          </p:cNvSpPr>
          <p:nvPr/>
        </p:nvSpPr>
        <p:spPr bwMode="auto">
          <a:xfrm>
            <a:off x="3923705" y="3212926"/>
            <a:ext cx="23764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1979886" y="1560568"/>
            <a:ext cx="337825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 dirty="0">
                <a:solidFill>
                  <a:srgbClr val="FF33CC"/>
                </a:solidFill>
                <a:latin typeface="Comic Sans MS" pitchFamily="66" charset="0"/>
              </a:rPr>
              <a:t>AFFIRMATIVE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6358" y="2708101"/>
            <a:ext cx="2889724" cy="3961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268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9" name="8 Llamada ovalada"/>
          <p:cNvSpPr/>
          <p:nvPr/>
        </p:nvSpPr>
        <p:spPr>
          <a:xfrm>
            <a:off x="4788024" y="1375177"/>
            <a:ext cx="2664296" cy="1621775"/>
          </a:xfrm>
          <a:prstGeom prst="wedgeEllipseCallout">
            <a:avLst>
              <a:gd name="adj1" fmla="val -57246"/>
              <a:gd name="adj2" fmla="val 6208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rgbClr val="FF33CC"/>
                </a:solidFill>
                <a:latin typeface="akaDylan Plain" pitchFamily="82" charset="0"/>
              </a:rPr>
              <a:t>BYE </a:t>
            </a:r>
            <a:r>
              <a:rPr lang="es-ES_tradnl" sz="3600" b="1" dirty="0" err="1">
                <a:solidFill>
                  <a:srgbClr val="FF33CC"/>
                </a:solidFill>
                <a:latin typeface="akaDylan Plain" pitchFamily="82" charset="0"/>
              </a:rPr>
              <a:t>BYE</a:t>
            </a:r>
            <a:r>
              <a:rPr lang="es-ES_tradnl" sz="3600" b="1" dirty="0">
                <a:solidFill>
                  <a:srgbClr val="FF33CC"/>
                </a:solidFill>
                <a:latin typeface="akaDylan Plain" pitchFamily="82" charset="0"/>
              </a:rPr>
              <a:t>!</a:t>
            </a:r>
            <a:endParaRPr lang="es-ES" sz="3600" b="1" dirty="0">
              <a:solidFill>
                <a:srgbClr val="FF33CC"/>
              </a:solidFill>
              <a:latin typeface="akaDylan Plain" pitchFamily="8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1382" y="3061882"/>
            <a:ext cx="4430778" cy="281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26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1043608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2983" y="3549613"/>
            <a:ext cx="328639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2771800" y="1124744"/>
            <a:ext cx="3024336" cy="1440160"/>
          </a:xfrm>
          <a:prstGeom prst="wedgeEllipseCallout">
            <a:avLst>
              <a:gd name="adj1" fmla="val -46384"/>
              <a:gd name="adj2" fmla="val 526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Parrots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talk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8" name="7 Llamada ovalada"/>
          <p:cNvSpPr/>
          <p:nvPr/>
        </p:nvSpPr>
        <p:spPr>
          <a:xfrm>
            <a:off x="6012160" y="1700808"/>
            <a:ext cx="2376264" cy="1440160"/>
          </a:xfrm>
          <a:prstGeom prst="wedgeEllipseCallout">
            <a:avLst>
              <a:gd name="adj1" fmla="val -28499"/>
              <a:gd name="adj2" fmla="val 6697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Yes, </a:t>
            </a:r>
            <a:r>
              <a:rPr lang="es-ES_tradnl" sz="3600" b="1" dirty="0" err="1">
                <a:solidFill>
                  <a:schemeClr val="tx1"/>
                </a:solidFill>
              </a:rPr>
              <a:t>we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>
                <a:solidFill>
                  <a:srgbClr val="00B050"/>
                </a:solidFill>
              </a:rPr>
              <a:t>can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1644862" y="6237312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040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pic>
        <p:nvPicPr>
          <p:cNvPr id="2050" name="Picture 2" descr="http://www.sectorlenguaje.cl/imagenes/animales%20caricaturas/cangurr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45" y="2348880"/>
            <a:ext cx="2593499" cy="374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2843808" y="1196752"/>
            <a:ext cx="3312368" cy="1440160"/>
          </a:xfrm>
          <a:prstGeom prst="wedgeEllipseCallout">
            <a:avLst>
              <a:gd name="adj1" fmla="val -35497"/>
              <a:gd name="adj2" fmla="val 642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Kangaroos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jump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972811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1 Rectángulo"/>
          <p:cNvSpPr/>
          <p:nvPr/>
        </p:nvSpPr>
        <p:spPr>
          <a:xfrm>
            <a:off x="1620883" y="6237312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438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3858492" y="1196752"/>
            <a:ext cx="3161780" cy="1872208"/>
          </a:xfrm>
          <a:prstGeom prst="wedgeEllipseCallout">
            <a:avLst>
              <a:gd name="adj1" fmla="val 24604"/>
              <a:gd name="adj2" fmla="val 8874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Humans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jump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too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851463"/>
            <a:ext cx="328639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atletismogranadajoven.es/biografias/lamela%20yago%200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5277" y1="19336" x2="34853" y2="23828"/>
                        <a14:foregroundMark x1="37459" y1="72070" x2="38436" y2="75781"/>
                        <a14:backgroundMark x1="45928" y1="71289" x2="62215" y2="75781"/>
                        <a14:backgroundMark x1="44625" y1="76367" x2="40391" y2="79492"/>
                        <a14:backgroundMark x1="49186" y1="14648" x2="53420" y2="17578"/>
                        <a14:backgroundMark x1="54397" y1="30078" x2="54397" y2="30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2" r="8817" b="4106"/>
          <a:stretch/>
        </p:blipFill>
        <p:spPr bwMode="auto">
          <a:xfrm>
            <a:off x="899592" y="937241"/>
            <a:ext cx="2958900" cy="501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3877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9781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2339752" y="1196752"/>
            <a:ext cx="4464496" cy="1440160"/>
          </a:xfrm>
          <a:prstGeom prst="wedgeEllipseCallout">
            <a:avLst>
              <a:gd name="adj1" fmla="val -30205"/>
              <a:gd name="adj2" fmla="val 7472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Cheetahs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run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very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fast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arthursclipart.org/cheetah/cheetah/cheetah%20run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4176464" cy="1858148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899592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 Rectángulo"/>
          <p:cNvSpPr/>
          <p:nvPr/>
        </p:nvSpPr>
        <p:spPr>
          <a:xfrm>
            <a:off x="1547664" y="6262514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688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764704"/>
            <a:ext cx="8352928" cy="540060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4067944" y="1124744"/>
            <a:ext cx="4248472" cy="2088232"/>
          </a:xfrm>
          <a:prstGeom prst="wedgeEllipseCallout">
            <a:avLst>
              <a:gd name="adj1" fmla="val 4483"/>
              <a:gd name="adj2" fmla="val 7832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Some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people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run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very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fast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too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861048"/>
            <a:ext cx="328639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.lasegunda.com/Fotos/2012/07/26/file_201207261111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667" r="92833">
                        <a14:foregroundMark x1="55000" y1="17250" x2="44833" y2="22250"/>
                        <a14:foregroundMark x1="44333" y1="23250" x2="34833" y2="29750"/>
                        <a14:foregroundMark x1="34000" y1="33000" x2="34000" y2="33000"/>
                        <a14:foregroundMark x1="33167" y1="30250" x2="33167" y2="30250"/>
                        <a14:foregroundMark x1="60667" y1="32750" x2="56500" y2="33750"/>
                        <a14:backgroundMark x1="72333" y1="44750" x2="67167" y2="61000"/>
                        <a14:backgroundMark x1="83833" y1="74000" x2="53833" y2="91750"/>
                        <a14:backgroundMark x1="8000" y1="86500" x2="36833" y2="85750"/>
                        <a14:backgroundMark x1="49167" y1="88750" x2="65667" y2="77500"/>
                        <a14:backgroundMark x1="68167" y1="47500" x2="66167" y2="58250"/>
                        <a14:backgroundMark x1="58000" y1="52500" x2="57833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8" t="3589" r="28744" b="6495"/>
          <a:stretch/>
        </p:blipFill>
        <p:spPr bwMode="auto">
          <a:xfrm>
            <a:off x="632887" y="1124744"/>
            <a:ext cx="3238436" cy="47592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165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9781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2411760" y="1268760"/>
            <a:ext cx="4464496" cy="1440160"/>
          </a:xfrm>
          <a:prstGeom prst="wedgeEllipseCallout">
            <a:avLst>
              <a:gd name="adj1" fmla="val -31648"/>
              <a:gd name="adj2" fmla="val 8008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Dolphins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swim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899592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47" y="2924944"/>
            <a:ext cx="4147660" cy="2736304"/>
          </a:xfrm>
          <a:prstGeom prst="rect">
            <a:avLst/>
          </a:prstGeom>
        </p:spPr>
      </p:pic>
      <p:sp>
        <p:nvSpPr>
          <p:cNvPr id="11" name="1 Rectángulo"/>
          <p:cNvSpPr/>
          <p:nvPr/>
        </p:nvSpPr>
        <p:spPr>
          <a:xfrm>
            <a:off x="1547664" y="6262514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041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764704"/>
            <a:ext cx="8352928" cy="540060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3707904" y="1052736"/>
            <a:ext cx="4248472" cy="1872208"/>
          </a:xfrm>
          <a:prstGeom prst="wedgeEllipseCallout">
            <a:avLst>
              <a:gd name="adj1" fmla="val 21459"/>
              <a:gd name="adj2" fmla="val 8943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Many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people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swim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too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3717032"/>
            <a:ext cx="328639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1.bp.blogspot.com/-qmgOJR3Asiw/TdC5dC3NBDI/AAAAAAAAABE/z4YX8gZsgVs/s1600/econ+swimm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8" b="89899" l="0" r="98316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226"/>
          <a:stretch/>
        </p:blipFill>
        <p:spPr bwMode="auto">
          <a:xfrm>
            <a:off x="665683" y="2492896"/>
            <a:ext cx="4677837" cy="173933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207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252</Words>
  <Application>Microsoft Office PowerPoint</Application>
  <PresentationFormat>On-screen Show (4:3)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akaDylan Plain</vt:lpstr>
      <vt:lpstr>Arial</vt:lpstr>
      <vt:lpstr>Calibri</vt:lpstr>
      <vt:lpstr>Comic Sans MS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M.SAHAWNEH</cp:lastModifiedBy>
  <cp:revision>35</cp:revision>
  <dcterms:created xsi:type="dcterms:W3CDTF">2013-01-03T22:38:47Z</dcterms:created>
  <dcterms:modified xsi:type="dcterms:W3CDTF">2022-11-14T14:52:14Z</dcterms:modified>
</cp:coreProperties>
</file>