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9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6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5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6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3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69714-3499-400F-93C5-8377F9840A3B}" type="datetimeFigureOut">
              <a:rPr lang="en-US" smtClean="0"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C61D-2F13-4354-A224-7E0FF3E9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956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French - les object scolaires - الصف الثاني وطني | French - les object  scolaires - الصف الثاني وطني | By ‏مدارس فيلادلفيا الوطنية قسم الأساسي 1-3‏  | Facebook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328179"/>
            <a:ext cx="10515600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le cartable ……………..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AutoShape 6" descr="French - les object scolaires - الصف الثاني وطني | French - les object  scolaires - الصف الثاني وطني | By ‏مدارس فيلادلفيا الوطنية قسم الأساسي 1-3‏  | Facebook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4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400" b="1" dirty="0" smtClean="0">
                <a:latin typeface="Comic Sans MS" panose="030F0702030302020204" pitchFamily="66" charset="0"/>
              </a:rPr>
              <a:t> la cartable I l y a un </a:t>
            </a:r>
            <a:r>
              <a:rPr lang="en-US" sz="4400" b="1" dirty="0" smtClean="0">
                <a:latin typeface="Comic Sans MS" panose="030F0702030302020204" pitchFamily="66" charset="0"/>
              </a:rPr>
              <a:t>livre </a:t>
            </a:r>
            <a:endParaRPr lang="en-US" sz="4400" b="1" dirty="0" smtClean="0">
              <a:latin typeface="Comic Sans MS" panose="030F0702030302020204" pitchFamily="66" charset="0"/>
            </a:endParaRPr>
          </a:p>
          <a:p>
            <a:r>
              <a:rPr lang="en-US" sz="44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400" b="1" dirty="0" smtClean="0">
                <a:latin typeface="Comic Sans MS" panose="030F0702030302020204" pitchFamily="66" charset="0"/>
              </a:rPr>
              <a:t> </a:t>
            </a:r>
            <a:r>
              <a:rPr lang="en-US" sz="4400" b="1" dirty="0" smtClean="0">
                <a:latin typeface="Comic Sans MS" panose="030F0702030302020204" pitchFamily="66" charset="0"/>
              </a:rPr>
              <a:t>le cartable </a:t>
            </a:r>
            <a:r>
              <a:rPr lang="en-US" sz="44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400" b="1" dirty="0" smtClean="0">
                <a:latin typeface="Comic Sans MS" panose="030F0702030302020204" pitchFamily="66" charset="0"/>
              </a:rPr>
              <a:t> y </a:t>
            </a:r>
            <a:r>
              <a:rPr lang="en-US" sz="4400" b="1" dirty="0" smtClean="0">
                <a:latin typeface="Comic Sans MS" panose="030F0702030302020204" pitchFamily="66" charset="0"/>
              </a:rPr>
              <a:t>a un cahier . 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Un cartable rouge de face Stock Vector | Adobe 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15708" y="0"/>
            <a:ext cx="1690255" cy="158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080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Dans le cartable ……………..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8</cp:revision>
  <dcterms:created xsi:type="dcterms:W3CDTF">2022-11-12T20:02:49Z</dcterms:created>
  <dcterms:modified xsi:type="dcterms:W3CDTF">2022-11-13T16:05:16Z</dcterms:modified>
</cp:coreProperties>
</file>