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4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9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1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6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5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9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6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0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69714-3499-400F-93C5-8377F9840A3B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C61D-2F13-4354-A224-7E0FF3E95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95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French - les object scolaires - الصف الثاني وطني | French - les object  scolaires - الصف الثاني وطني | By ‏مدارس فيلادلفيا الوطنية قسم الأساسي 1-3‏  | Facebook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838200" y="328179"/>
            <a:ext cx="10515600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le cartable ……………..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AutoShape 6" descr="French - les object scolaires - الصف الثاني وطني | French - les object  scolaires - الصف الثاني وطني | By ‏مدارس فيلادلفيا الوطنية قسم الأساسي 1-3‏  | Facebook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sz="54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5400" b="1" dirty="0" smtClean="0">
                <a:latin typeface="Comic Sans MS" panose="030F0702030302020204" pitchFamily="66" charset="0"/>
              </a:rPr>
              <a:t> la cartable I l y a un livre et un cahier </a:t>
            </a:r>
          </a:p>
          <a:p>
            <a:r>
              <a:rPr lang="en-US" sz="54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5400" b="1" dirty="0" smtClean="0">
                <a:latin typeface="Comic Sans MS" panose="030F0702030302020204" pitchFamily="66" charset="0"/>
              </a:rPr>
              <a:t> le cartable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il</a:t>
            </a:r>
            <a:r>
              <a:rPr lang="en-US" sz="5400" b="1" dirty="0" smtClean="0">
                <a:latin typeface="Comic Sans MS" panose="030F0702030302020204" pitchFamily="66" charset="0"/>
              </a:rPr>
              <a:t> y a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5400" b="1" dirty="0" smtClean="0">
                <a:latin typeface="Comic Sans MS" panose="030F0702030302020204" pitchFamily="66" charset="0"/>
              </a:rPr>
              <a:t>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trousse</a:t>
            </a:r>
            <a:r>
              <a:rPr lang="en-US" sz="5400" b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sz="54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5400" b="1" dirty="0" smtClean="0">
                <a:latin typeface="Comic Sans MS" panose="030F0702030302020204" pitchFamily="66" charset="0"/>
              </a:rPr>
              <a:t> le cartable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il</a:t>
            </a:r>
            <a:r>
              <a:rPr lang="en-US" sz="5400" b="1" dirty="0" smtClean="0">
                <a:latin typeface="Comic Sans MS" panose="030F0702030302020204" pitchFamily="66" charset="0"/>
              </a:rPr>
              <a:t> y a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5400" b="1" dirty="0" smtClean="0">
                <a:latin typeface="Comic Sans MS" panose="030F0702030302020204" pitchFamily="66" charset="0"/>
              </a:rPr>
              <a:t> </a:t>
            </a:r>
            <a:r>
              <a:rPr lang="en-US" sz="5400" b="1" dirty="0" err="1" smtClean="0">
                <a:latin typeface="Comic Sans MS" panose="030F0702030302020204" pitchFamily="66" charset="0"/>
              </a:rPr>
              <a:t>trousse</a:t>
            </a:r>
            <a:r>
              <a:rPr lang="en-US" sz="5400" b="1" dirty="0" smtClean="0">
                <a:latin typeface="Comic Sans MS" panose="030F0702030302020204" pitchFamily="66" charset="0"/>
              </a:rPr>
              <a:t> et un livre.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Un cartable rouge de face Stock Vector | Adobe 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15708" y="0"/>
            <a:ext cx="1690255" cy="1580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708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mic Sans MS" panose="030F0702030302020204" pitchFamily="66" charset="0"/>
              </a:rPr>
              <a:t>Dans</a:t>
            </a:r>
            <a:r>
              <a:rPr lang="en-US" b="1" dirty="0" smtClean="0">
                <a:latin typeface="Comic Sans MS" panose="030F0702030302020204" pitchFamily="66" charset="0"/>
              </a:rPr>
              <a:t> la </a:t>
            </a:r>
            <a:r>
              <a:rPr lang="en-US" b="1" dirty="0" err="1" smtClean="0">
                <a:latin typeface="Comic Sans MS" panose="030F0702030302020204" pitchFamily="66" charset="0"/>
              </a:rPr>
              <a:t>trousse</a:t>
            </a:r>
            <a:r>
              <a:rPr lang="en-US" b="1" dirty="0" smtClean="0">
                <a:latin typeface="Comic Sans MS" panose="030F0702030302020204" pitchFamily="66" charset="0"/>
              </a:rPr>
              <a:t>            </a:t>
            </a:r>
            <a:r>
              <a:rPr lang="en-US" b="1" dirty="0" err="1" smtClean="0">
                <a:latin typeface="Comic Sans MS" panose="030F0702030302020204" pitchFamily="66" charset="0"/>
              </a:rPr>
              <a:t>il</a:t>
            </a:r>
            <a:r>
              <a:rPr lang="en-US" b="1" dirty="0" smtClean="0">
                <a:latin typeface="Comic Sans MS" panose="030F0702030302020204" pitchFamily="66" charset="0"/>
              </a:rPr>
              <a:t> y a   ……….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la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trousse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800" b="1" dirty="0" smtClean="0">
                <a:latin typeface="Comic Sans MS" panose="030F0702030302020204" pitchFamily="66" charset="0"/>
              </a:rPr>
              <a:t> y 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gomme</a:t>
            </a:r>
            <a:r>
              <a:rPr lang="en-US" sz="4800" b="1" dirty="0" smtClean="0">
                <a:latin typeface="Comic Sans MS" panose="030F0702030302020204" pitchFamily="66" charset="0"/>
              </a:rPr>
              <a:t> .</a:t>
            </a:r>
          </a:p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la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trousse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ya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regle</a:t>
            </a:r>
            <a:r>
              <a:rPr lang="en-US" sz="4800" b="1" dirty="0" smtClean="0">
                <a:latin typeface="Comic Sans MS" panose="030F0702030302020204" pitchFamily="66" charset="0"/>
              </a:rPr>
              <a:t> et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gomme</a:t>
            </a:r>
            <a:r>
              <a:rPr lang="en-US" sz="4800" b="1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4800" b="1" dirty="0" err="1" smtClean="0">
                <a:latin typeface="Comic Sans MS" panose="030F0702030302020204" pitchFamily="66" charset="0"/>
              </a:rPr>
              <a:t>Dans</a:t>
            </a:r>
            <a:r>
              <a:rPr lang="en-US" sz="4800" b="1" dirty="0" smtClean="0">
                <a:latin typeface="Comic Sans MS" panose="030F0702030302020204" pitchFamily="66" charset="0"/>
              </a:rPr>
              <a:t> la </a:t>
            </a:r>
            <a:r>
              <a:rPr lang="en-US" sz="4800" b="1" smtClean="0">
                <a:latin typeface="Comic Sans MS" panose="030F0702030302020204" pitchFamily="66" charset="0"/>
              </a:rPr>
              <a:t>trousse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il</a:t>
            </a:r>
            <a:r>
              <a:rPr lang="en-US" sz="4800" b="1" dirty="0" smtClean="0">
                <a:latin typeface="Comic Sans MS" panose="030F0702030302020204" pitchFamily="66" charset="0"/>
              </a:rPr>
              <a:t> y a un crayon et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une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sz="4800" b="1" dirty="0" err="1" smtClean="0">
                <a:latin typeface="Comic Sans MS" panose="030F0702030302020204" pitchFamily="66" charset="0"/>
              </a:rPr>
              <a:t>gomme</a:t>
            </a:r>
            <a:r>
              <a:rPr lang="en-US" sz="4800" b="1" dirty="0" smtClean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A pencil case reflected on white background - 894869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799" y="514562"/>
            <a:ext cx="1913577" cy="75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510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Dans le cartable ……………..     </vt:lpstr>
      <vt:lpstr>Dans la trousse            il y a   ……….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7</cp:revision>
  <dcterms:created xsi:type="dcterms:W3CDTF">2022-11-12T20:02:49Z</dcterms:created>
  <dcterms:modified xsi:type="dcterms:W3CDTF">2022-11-12T20:50:55Z</dcterms:modified>
</cp:coreProperties>
</file>