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9714-3499-400F-93C5-8377F9840A3B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C61D-2F13-4354-A224-7E0FF3E9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142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9714-3499-400F-93C5-8377F9840A3B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C61D-2F13-4354-A224-7E0FF3E9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595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9714-3499-400F-93C5-8377F9840A3B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C61D-2F13-4354-A224-7E0FF3E9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12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9714-3499-400F-93C5-8377F9840A3B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C61D-2F13-4354-A224-7E0FF3E9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68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9714-3499-400F-93C5-8377F9840A3B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C61D-2F13-4354-A224-7E0FF3E9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854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9714-3499-400F-93C5-8377F9840A3B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C61D-2F13-4354-A224-7E0FF3E9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59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9714-3499-400F-93C5-8377F9840A3B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C61D-2F13-4354-A224-7E0FF3E9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69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9714-3499-400F-93C5-8377F9840A3B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C61D-2F13-4354-A224-7E0FF3E9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5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9714-3499-400F-93C5-8377F9840A3B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C61D-2F13-4354-A224-7E0FF3E9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208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9714-3499-400F-93C5-8377F9840A3B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C61D-2F13-4354-A224-7E0FF3E9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35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9714-3499-400F-93C5-8377F9840A3B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C61D-2F13-4354-A224-7E0FF3E9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082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69714-3499-400F-93C5-8377F9840A3B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EC61D-2F13-4354-A224-7E0FF3E9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956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French - les object scolaires - الصف الثاني وطني | French - les object  scolaires - الصف الثاني وطني | By ‏مدارس فيلادلفيا الوطنية قسم الأساسي 1-3‏  | Facebook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838200" y="328179"/>
            <a:ext cx="10515600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le cartable …………….. 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AutoShape 6" descr="French - les object scolaires - الصف الثاني وطني | French - les object  scolaires - الصف الثاني وطني | By ‏مدارس فيلادلفيا الوطنية قسم الأساسي 1-3‏  | Facebook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r>
              <a:rPr lang="en-US" sz="54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5400" b="1" dirty="0" smtClean="0">
                <a:latin typeface="Comic Sans MS" panose="030F0702030302020204" pitchFamily="66" charset="0"/>
              </a:rPr>
              <a:t> la cartable I l y a un livre et un cahier </a:t>
            </a:r>
          </a:p>
          <a:p>
            <a:r>
              <a:rPr lang="en-US" sz="54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5400" b="1" dirty="0" smtClean="0">
                <a:latin typeface="Comic Sans MS" panose="030F0702030302020204" pitchFamily="66" charset="0"/>
              </a:rPr>
              <a:t> le cartable </a:t>
            </a:r>
            <a:r>
              <a:rPr lang="en-US" sz="5400" b="1" dirty="0" err="1" smtClean="0">
                <a:latin typeface="Comic Sans MS" panose="030F0702030302020204" pitchFamily="66" charset="0"/>
              </a:rPr>
              <a:t>il</a:t>
            </a:r>
            <a:r>
              <a:rPr lang="en-US" sz="5400" b="1" dirty="0" smtClean="0">
                <a:latin typeface="Comic Sans MS" panose="030F0702030302020204" pitchFamily="66" charset="0"/>
              </a:rPr>
              <a:t> y a </a:t>
            </a:r>
            <a:r>
              <a:rPr lang="en-US" sz="5400" b="1" dirty="0" err="1" smtClean="0">
                <a:latin typeface="Comic Sans MS" panose="030F0702030302020204" pitchFamily="66" charset="0"/>
              </a:rPr>
              <a:t>une</a:t>
            </a:r>
            <a:r>
              <a:rPr lang="en-US" sz="5400" b="1" dirty="0" smtClean="0">
                <a:latin typeface="Comic Sans MS" panose="030F0702030302020204" pitchFamily="66" charset="0"/>
              </a:rPr>
              <a:t> </a:t>
            </a:r>
            <a:r>
              <a:rPr lang="en-US" sz="5400" b="1" dirty="0" err="1" smtClean="0">
                <a:latin typeface="Comic Sans MS" panose="030F0702030302020204" pitchFamily="66" charset="0"/>
              </a:rPr>
              <a:t>trousse</a:t>
            </a:r>
            <a:r>
              <a:rPr lang="en-US" sz="5400" b="1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sz="54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5400" b="1" dirty="0" smtClean="0">
                <a:latin typeface="Comic Sans MS" panose="030F0702030302020204" pitchFamily="66" charset="0"/>
              </a:rPr>
              <a:t> le cartable </a:t>
            </a:r>
            <a:r>
              <a:rPr lang="en-US" sz="5400" b="1" dirty="0" err="1" smtClean="0">
                <a:latin typeface="Comic Sans MS" panose="030F0702030302020204" pitchFamily="66" charset="0"/>
              </a:rPr>
              <a:t>il</a:t>
            </a:r>
            <a:r>
              <a:rPr lang="en-US" sz="5400" b="1" dirty="0" smtClean="0">
                <a:latin typeface="Comic Sans MS" panose="030F0702030302020204" pitchFamily="66" charset="0"/>
              </a:rPr>
              <a:t> y a </a:t>
            </a:r>
            <a:r>
              <a:rPr lang="en-US" sz="5400" b="1" dirty="0" err="1" smtClean="0">
                <a:latin typeface="Comic Sans MS" panose="030F0702030302020204" pitchFamily="66" charset="0"/>
              </a:rPr>
              <a:t>une</a:t>
            </a:r>
            <a:r>
              <a:rPr lang="en-US" sz="5400" b="1" dirty="0" smtClean="0">
                <a:latin typeface="Comic Sans MS" panose="030F0702030302020204" pitchFamily="66" charset="0"/>
              </a:rPr>
              <a:t> </a:t>
            </a:r>
            <a:r>
              <a:rPr lang="en-US" sz="5400" b="1" dirty="0" err="1" smtClean="0">
                <a:latin typeface="Comic Sans MS" panose="030F0702030302020204" pitchFamily="66" charset="0"/>
              </a:rPr>
              <a:t>trousse</a:t>
            </a:r>
            <a:r>
              <a:rPr lang="en-US" sz="5400" b="1" dirty="0" smtClean="0">
                <a:latin typeface="Comic Sans MS" panose="030F0702030302020204" pitchFamily="66" charset="0"/>
              </a:rPr>
              <a:t> et un livre. </a:t>
            </a:r>
            <a:endParaRPr lang="en-US" sz="5400" b="1" dirty="0">
              <a:latin typeface="Comic Sans MS" panose="030F0702030302020204" pitchFamily="66" charset="0"/>
            </a:endParaRPr>
          </a:p>
        </p:txBody>
      </p:sp>
      <p:pic>
        <p:nvPicPr>
          <p:cNvPr id="4" name="Picture 2" descr="Un cartable rouge de face Stock Vector | Adobe 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615708" y="0"/>
            <a:ext cx="1690255" cy="1580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7080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la </a:t>
            </a:r>
            <a:r>
              <a:rPr lang="en-US" b="1" dirty="0" err="1" smtClean="0">
                <a:latin typeface="Comic Sans MS" panose="030F0702030302020204" pitchFamily="66" charset="0"/>
              </a:rPr>
              <a:t>trousse</a:t>
            </a:r>
            <a:r>
              <a:rPr lang="en-US" b="1" dirty="0" smtClean="0">
                <a:latin typeface="Comic Sans MS" panose="030F0702030302020204" pitchFamily="66" charset="0"/>
              </a:rPr>
              <a:t>            </a:t>
            </a:r>
            <a:r>
              <a:rPr lang="en-US" b="1" dirty="0" err="1" smtClean="0">
                <a:latin typeface="Comic Sans MS" panose="030F0702030302020204" pitchFamily="66" charset="0"/>
              </a:rPr>
              <a:t>il</a:t>
            </a:r>
            <a:r>
              <a:rPr lang="en-US" b="1" dirty="0" smtClean="0">
                <a:latin typeface="Comic Sans MS" panose="030F0702030302020204" pitchFamily="66" charset="0"/>
              </a:rPr>
              <a:t> y a   ……….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4800" b="1" dirty="0" smtClean="0">
                <a:latin typeface="Comic Sans MS" panose="030F0702030302020204" pitchFamily="66" charset="0"/>
              </a:rPr>
              <a:t> la </a:t>
            </a:r>
            <a:r>
              <a:rPr lang="en-US" sz="4800" b="1" dirty="0" err="1" smtClean="0">
                <a:latin typeface="Comic Sans MS" panose="030F0702030302020204" pitchFamily="66" charset="0"/>
              </a:rPr>
              <a:t>trousse</a:t>
            </a:r>
            <a:r>
              <a:rPr lang="en-US" sz="4800" b="1" dirty="0" smtClean="0">
                <a:latin typeface="Comic Sans MS" panose="030F0702030302020204" pitchFamily="66" charset="0"/>
              </a:rPr>
              <a:t> </a:t>
            </a:r>
            <a:r>
              <a:rPr lang="en-US" sz="4800" b="1" dirty="0" err="1" smtClean="0">
                <a:latin typeface="Comic Sans MS" panose="030F0702030302020204" pitchFamily="66" charset="0"/>
              </a:rPr>
              <a:t>il</a:t>
            </a:r>
            <a:r>
              <a:rPr lang="en-US" sz="4800" b="1" dirty="0" smtClean="0">
                <a:latin typeface="Comic Sans MS" panose="030F0702030302020204" pitchFamily="66" charset="0"/>
              </a:rPr>
              <a:t> y a </a:t>
            </a:r>
            <a:r>
              <a:rPr lang="en-US" sz="4800" b="1" dirty="0" err="1" smtClean="0">
                <a:latin typeface="Comic Sans MS" panose="030F0702030302020204" pitchFamily="66" charset="0"/>
              </a:rPr>
              <a:t>une</a:t>
            </a:r>
            <a:r>
              <a:rPr lang="en-US" sz="4800" b="1" dirty="0" smtClean="0">
                <a:latin typeface="Comic Sans MS" panose="030F0702030302020204" pitchFamily="66" charset="0"/>
              </a:rPr>
              <a:t> </a:t>
            </a:r>
            <a:r>
              <a:rPr lang="en-US" sz="4800" b="1" dirty="0" err="1" smtClean="0">
                <a:latin typeface="Comic Sans MS" panose="030F0702030302020204" pitchFamily="66" charset="0"/>
              </a:rPr>
              <a:t>gomme</a:t>
            </a:r>
            <a:r>
              <a:rPr lang="en-US" sz="4800" b="1" dirty="0" smtClean="0">
                <a:latin typeface="Comic Sans MS" panose="030F0702030302020204" pitchFamily="66" charset="0"/>
              </a:rPr>
              <a:t> .</a:t>
            </a:r>
          </a:p>
          <a:p>
            <a:r>
              <a:rPr lang="en-US" sz="48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4800" b="1" dirty="0" smtClean="0">
                <a:latin typeface="Comic Sans MS" panose="030F0702030302020204" pitchFamily="66" charset="0"/>
              </a:rPr>
              <a:t> la </a:t>
            </a:r>
            <a:r>
              <a:rPr lang="en-US" sz="4800" b="1" dirty="0" err="1" smtClean="0">
                <a:latin typeface="Comic Sans MS" panose="030F0702030302020204" pitchFamily="66" charset="0"/>
              </a:rPr>
              <a:t>trousse</a:t>
            </a:r>
            <a:r>
              <a:rPr lang="en-US" sz="4800" b="1" dirty="0" smtClean="0">
                <a:latin typeface="Comic Sans MS" panose="030F0702030302020204" pitchFamily="66" charset="0"/>
              </a:rPr>
              <a:t> </a:t>
            </a:r>
            <a:r>
              <a:rPr lang="en-US" sz="4800" b="1" dirty="0" err="1" smtClean="0">
                <a:latin typeface="Comic Sans MS" panose="030F0702030302020204" pitchFamily="66" charset="0"/>
              </a:rPr>
              <a:t>il</a:t>
            </a:r>
            <a:r>
              <a:rPr lang="en-US" sz="4800" b="1" dirty="0" smtClean="0">
                <a:latin typeface="Comic Sans MS" panose="030F0702030302020204" pitchFamily="66" charset="0"/>
              </a:rPr>
              <a:t> </a:t>
            </a:r>
            <a:r>
              <a:rPr lang="en-US" sz="4800" b="1" dirty="0" err="1" smtClean="0">
                <a:latin typeface="Comic Sans MS" panose="030F0702030302020204" pitchFamily="66" charset="0"/>
              </a:rPr>
              <a:t>ya</a:t>
            </a:r>
            <a:r>
              <a:rPr lang="en-US" sz="4800" b="1" dirty="0" smtClean="0">
                <a:latin typeface="Comic Sans MS" panose="030F0702030302020204" pitchFamily="66" charset="0"/>
              </a:rPr>
              <a:t> </a:t>
            </a:r>
            <a:r>
              <a:rPr lang="en-US" sz="4800" b="1" dirty="0" err="1" smtClean="0">
                <a:latin typeface="Comic Sans MS" panose="030F0702030302020204" pitchFamily="66" charset="0"/>
              </a:rPr>
              <a:t>une</a:t>
            </a:r>
            <a:r>
              <a:rPr lang="en-US" sz="4800" b="1" dirty="0" smtClean="0">
                <a:latin typeface="Comic Sans MS" panose="030F0702030302020204" pitchFamily="66" charset="0"/>
              </a:rPr>
              <a:t> </a:t>
            </a:r>
            <a:r>
              <a:rPr lang="en-US" sz="4800" b="1" dirty="0" err="1" smtClean="0">
                <a:latin typeface="Comic Sans MS" panose="030F0702030302020204" pitchFamily="66" charset="0"/>
              </a:rPr>
              <a:t>regle</a:t>
            </a:r>
            <a:r>
              <a:rPr lang="en-US" sz="4800" b="1" dirty="0" smtClean="0">
                <a:latin typeface="Comic Sans MS" panose="030F0702030302020204" pitchFamily="66" charset="0"/>
              </a:rPr>
              <a:t> et </a:t>
            </a:r>
            <a:r>
              <a:rPr lang="en-US" sz="4800" b="1" dirty="0" err="1" smtClean="0">
                <a:latin typeface="Comic Sans MS" panose="030F0702030302020204" pitchFamily="66" charset="0"/>
              </a:rPr>
              <a:t>une</a:t>
            </a:r>
            <a:r>
              <a:rPr lang="en-US" sz="4800" b="1" dirty="0" smtClean="0">
                <a:latin typeface="Comic Sans MS" panose="030F0702030302020204" pitchFamily="66" charset="0"/>
              </a:rPr>
              <a:t> </a:t>
            </a:r>
            <a:r>
              <a:rPr lang="en-US" sz="4800" b="1" dirty="0" err="1" smtClean="0">
                <a:latin typeface="Comic Sans MS" panose="030F0702030302020204" pitchFamily="66" charset="0"/>
              </a:rPr>
              <a:t>gomme</a:t>
            </a:r>
            <a:r>
              <a:rPr lang="en-US" sz="4800" b="1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48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4800" b="1" dirty="0" smtClean="0">
                <a:latin typeface="Comic Sans MS" panose="030F0702030302020204" pitchFamily="66" charset="0"/>
              </a:rPr>
              <a:t> la </a:t>
            </a:r>
            <a:r>
              <a:rPr lang="en-US" sz="4800" b="1" smtClean="0">
                <a:latin typeface="Comic Sans MS" panose="030F0702030302020204" pitchFamily="66" charset="0"/>
              </a:rPr>
              <a:t>trousse</a:t>
            </a:r>
            <a:r>
              <a:rPr lang="en-US" sz="4800" b="1" dirty="0" smtClean="0">
                <a:latin typeface="Comic Sans MS" panose="030F0702030302020204" pitchFamily="66" charset="0"/>
              </a:rPr>
              <a:t> </a:t>
            </a:r>
            <a:r>
              <a:rPr lang="en-US" sz="4800" b="1" dirty="0" err="1" smtClean="0">
                <a:latin typeface="Comic Sans MS" panose="030F0702030302020204" pitchFamily="66" charset="0"/>
              </a:rPr>
              <a:t>il</a:t>
            </a:r>
            <a:r>
              <a:rPr lang="en-US" sz="4800" b="1" dirty="0" smtClean="0">
                <a:latin typeface="Comic Sans MS" panose="030F0702030302020204" pitchFamily="66" charset="0"/>
              </a:rPr>
              <a:t> y a un crayon et </a:t>
            </a:r>
            <a:r>
              <a:rPr lang="en-US" sz="4800" b="1" dirty="0" err="1" smtClean="0">
                <a:latin typeface="Comic Sans MS" panose="030F0702030302020204" pitchFamily="66" charset="0"/>
              </a:rPr>
              <a:t>une</a:t>
            </a:r>
            <a:r>
              <a:rPr lang="en-US" sz="4800" b="1" dirty="0" smtClean="0">
                <a:latin typeface="Comic Sans MS" panose="030F0702030302020204" pitchFamily="66" charset="0"/>
              </a:rPr>
              <a:t> </a:t>
            </a:r>
            <a:r>
              <a:rPr lang="en-US" sz="4800" b="1" dirty="0" err="1" smtClean="0">
                <a:latin typeface="Comic Sans MS" panose="030F0702030302020204" pitchFamily="66" charset="0"/>
              </a:rPr>
              <a:t>gomme</a:t>
            </a:r>
            <a:r>
              <a:rPr lang="en-US" sz="4800" b="1" dirty="0" smtClean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A pencil case reflected on white background - 8948694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799" y="514562"/>
            <a:ext cx="1913577" cy="755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1510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75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Dans le cartable ……………..     </vt:lpstr>
      <vt:lpstr>Dans la trousse            il y a   ……….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7</cp:revision>
  <dcterms:created xsi:type="dcterms:W3CDTF">2022-11-12T20:02:49Z</dcterms:created>
  <dcterms:modified xsi:type="dcterms:W3CDTF">2022-11-12T20:50:55Z</dcterms:modified>
</cp:coreProperties>
</file>