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07E3-84A9-4556-84C0-B9D7A2431B52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17DC-3B33-40FF-A962-C3FA93B3C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08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07E3-84A9-4556-84C0-B9D7A2431B52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17DC-3B33-40FF-A962-C3FA93B3C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2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07E3-84A9-4556-84C0-B9D7A2431B52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17DC-3B33-40FF-A962-C3FA93B3C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07E3-84A9-4556-84C0-B9D7A2431B52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17DC-3B33-40FF-A962-C3FA93B3C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8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07E3-84A9-4556-84C0-B9D7A2431B52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17DC-3B33-40FF-A962-C3FA93B3C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4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07E3-84A9-4556-84C0-B9D7A2431B52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17DC-3B33-40FF-A962-C3FA93B3C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8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07E3-84A9-4556-84C0-B9D7A2431B52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17DC-3B33-40FF-A962-C3FA93B3C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4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07E3-84A9-4556-84C0-B9D7A2431B52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17DC-3B33-40FF-A962-C3FA93B3C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5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07E3-84A9-4556-84C0-B9D7A2431B52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17DC-3B33-40FF-A962-C3FA93B3C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4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07E3-84A9-4556-84C0-B9D7A2431B52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17DC-3B33-40FF-A962-C3FA93B3C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3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07E3-84A9-4556-84C0-B9D7A2431B52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17DC-3B33-40FF-A962-C3FA93B3C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3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207E3-84A9-4556-84C0-B9D7A2431B52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817DC-3B33-40FF-A962-C3FA93B3C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7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9233E-8690-406E-834C-73B7DDDBF8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32298"/>
            <a:ext cx="9144000" cy="2387600"/>
          </a:xfrm>
        </p:spPr>
        <p:txBody>
          <a:bodyPr/>
          <a:lstStyle/>
          <a:p>
            <a:r>
              <a:rPr lang="en-US" dirty="0"/>
              <a:t>Concentration and Solubility Revision</a:t>
            </a:r>
          </a:p>
        </p:txBody>
      </p:sp>
    </p:spTree>
    <p:extLst>
      <p:ext uri="{BB962C8B-B14F-4D97-AF65-F5344CB8AC3E}">
        <p14:creationId xmlns:p14="http://schemas.microsoft.com/office/powerpoint/2010/main" val="266125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1D092-801C-4F23-950F-AFCCE2498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621" y="3957850"/>
            <a:ext cx="10515600" cy="764276"/>
          </a:xfrm>
        </p:spPr>
        <p:txBody>
          <a:bodyPr>
            <a:normAutofit/>
          </a:bodyPr>
          <a:lstStyle/>
          <a:p>
            <a:r>
              <a:rPr lang="en-US" sz="2400" b="1" dirty="0"/>
              <a:t>Which two solutions have the same concentration?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FC7141-783F-444D-9497-B90A5ECFAB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75" t="38601" r="58358" b="32131"/>
          <a:stretch/>
        </p:blipFill>
        <p:spPr>
          <a:xfrm>
            <a:off x="1783307" y="627795"/>
            <a:ext cx="8625385" cy="333005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B270CB-3AE9-45F0-AA3A-8874CF85F8E2}"/>
              </a:ext>
            </a:extLst>
          </p:cNvPr>
          <p:cNvSpPr txBox="1"/>
          <p:nvPr/>
        </p:nvSpPr>
        <p:spPr>
          <a:xfrm>
            <a:off x="909850" y="4695166"/>
            <a:ext cx="4256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Concentration =    mass of solute (g)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                         volume of total solution (L)</a:t>
            </a:r>
          </a:p>
          <a:p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AF756F9-EB36-4971-B743-4EDAE373A9D8}"/>
              </a:ext>
            </a:extLst>
          </p:cNvPr>
          <p:cNvCxnSpPr/>
          <p:nvPr/>
        </p:nvCxnSpPr>
        <p:spPr>
          <a:xfrm>
            <a:off x="2483893" y="5117910"/>
            <a:ext cx="200622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DA1C8F5-FB98-4F18-89F8-DAD262060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309763"/>
              </p:ext>
            </p:extLst>
          </p:nvPr>
        </p:nvGraphicFramePr>
        <p:xfrm>
          <a:off x="6920277" y="4722126"/>
          <a:ext cx="410711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557">
                  <a:extLst>
                    <a:ext uri="{9D8B030D-6E8A-4147-A177-3AD203B41FA5}">
                      <a16:colId xmlns:a16="http://schemas.microsoft.com/office/drawing/2014/main" val="4062535806"/>
                    </a:ext>
                  </a:extLst>
                </a:gridCol>
                <a:gridCol w="2053557">
                  <a:extLst>
                    <a:ext uri="{9D8B030D-6E8A-4147-A177-3AD203B41FA5}">
                      <a16:colId xmlns:a16="http://schemas.microsoft.com/office/drawing/2014/main" val="967420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Solution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4/25= 0.16g/ml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10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Solution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4/50=0.08g/ml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00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Solution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2/25= 0.08g/ml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12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Solution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8/50= 0.16g/ml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667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80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5DF1D-9144-4BD7-B903-FF41A8D1B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4774"/>
            <a:ext cx="9144000" cy="2036928"/>
          </a:xfrm>
        </p:spPr>
        <p:txBody>
          <a:bodyPr>
            <a:noAutofit/>
          </a:bodyPr>
          <a:lstStyle/>
          <a:p>
            <a:pPr algn="just"/>
            <a:r>
              <a:rPr lang="en-US" sz="3200" dirty="0"/>
              <a:t>15 g of sodium chloride was dissolved in water. The total volume of the sodium chloride solution was 0.75 L. What is the mass concentration of the sodium chloride solution in g/L?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767843-CC43-48DE-8704-4C35D3A506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0118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Concentration =    mass of solute (g)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                                           volume of total solution (L)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                                =15 g/0.75 liters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           =20 g/L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9A58824-90C2-4129-9AB7-0A724339EE54}"/>
              </a:ext>
            </a:extLst>
          </p:cNvPr>
          <p:cNvCxnSpPr/>
          <p:nvPr/>
        </p:nvCxnSpPr>
        <p:spPr>
          <a:xfrm>
            <a:off x="6096000" y="4066299"/>
            <a:ext cx="21472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3889B2-4F21-4B95-A65F-8719A032FC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43" t="13714" r="29030" b="16202"/>
          <a:stretch/>
        </p:blipFill>
        <p:spPr>
          <a:xfrm>
            <a:off x="818864" y="545911"/>
            <a:ext cx="6660109" cy="53908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0ACA208-A9F1-4A0B-9FFC-98A1ABBADF14}"/>
              </a:ext>
            </a:extLst>
          </p:cNvPr>
          <p:cNvSpPr txBox="1"/>
          <p:nvPr/>
        </p:nvSpPr>
        <p:spPr>
          <a:xfrm>
            <a:off x="6837529" y="2263084"/>
            <a:ext cx="5072418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</a:rPr>
              <a:t>Solution A has more purple particles per milliliter. So, Solution A has a higher concentration of purple particles.</a:t>
            </a:r>
          </a:p>
        </p:txBody>
      </p:sp>
    </p:spTree>
    <p:extLst>
      <p:ext uri="{BB962C8B-B14F-4D97-AF65-F5344CB8AC3E}">
        <p14:creationId xmlns:p14="http://schemas.microsoft.com/office/powerpoint/2010/main" val="187291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6AC819-5A4D-4AC6-9D09-E7EA431940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31" t="28202" r="16630" b="6259"/>
          <a:stretch/>
        </p:blipFill>
        <p:spPr>
          <a:xfrm>
            <a:off x="2262808" y="755373"/>
            <a:ext cx="8312426" cy="56719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E723E25-DB84-4CFD-A5B6-1EF060F804BD}"/>
              </a:ext>
            </a:extLst>
          </p:cNvPr>
          <p:cNvSpPr txBox="1"/>
          <p:nvPr/>
        </p:nvSpPr>
        <p:spPr>
          <a:xfrm>
            <a:off x="9553433" y="3753134"/>
            <a:ext cx="375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C76217-6558-42A5-A816-FBC35B26754F}"/>
              </a:ext>
            </a:extLst>
          </p:cNvPr>
          <p:cNvSpPr txBox="1"/>
          <p:nvPr/>
        </p:nvSpPr>
        <p:spPr>
          <a:xfrm>
            <a:off x="9737901" y="4122466"/>
            <a:ext cx="375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D80D41-AFD7-4B1B-9272-304646FABE9E}"/>
              </a:ext>
            </a:extLst>
          </p:cNvPr>
          <p:cNvSpPr txBox="1"/>
          <p:nvPr/>
        </p:nvSpPr>
        <p:spPr>
          <a:xfrm>
            <a:off x="9737901" y="486113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7-9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9281D5-CAC6-4A3A-8A16-2647BD9A820C}"/>
              </a:ext>
            </a:extLst>
          </p:cNvPr>
          <p:cNvSpPr txBox="1"/>
          <p:nvPr/>
        </p:nvSpPr>
        <p:spPr>
          <a:xfrm flipH="1">
            <a:off x="3116464" y="5917961"/>
            <a:ext cx="6997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Sugar                  Epsom salt                     bath salt                      </a:t>
            </a:r>
            <a:r>
              <a:rPr lang="en-US" sz="2000" b="1" dirty="0" err="1">
                <a:solidFill>
                  <a:srgbClr val="FF0000"/>
                </a:solidFill>
              </a:rPr>
              <a:t>salt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897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FDF5E6-191A-4253-8027-128B229295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40962" r="20653" b="10125"/>
          <a:stretch/>
        </p:blipFill>
        <p:spPr>
          <a:xfrm>
            <a:off x="259308" y="289569"/>
            <a:ext cx="6136747" cy="56189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35A89E6-2B27-48B8-B38F-493AB2FB2B97}"/>
              </a:ext>
            </a:extLst>
          </p:cNvPr>
          <p:cNvSpPr txBox="1"/>
          <p:nvPr/>
        </p:nvSpPr>
        <p:spPr>
          <a:xfrm>
            <a:off x="6096000" y="1052315"/>
            <a:ext cx="454470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 is the solubility of NaNO</a:t>
            </a:r>
            <a:r>
              <a:rPr lang="en-US" sz="1600" dirty="0"/>
              <a:t>3</a:t>
            </a:r>
            <a:r>
              <a:rPr lang="en-US" sz="2000" dirty="0"/>
              <a:t> at 30⁰C? .......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How many grams of NH</a:t>
            </a:r>
            <a:r>
              <a:rPr lang="en-US" sz="1600" dirty="0"/>
              <a:t>3</a:t>
            </a:r>
            <a:r>
              <a:rPr lang="en-US" sz="2000" dirty="0"/>
              <a:t> can I dissolve in 200g of water at a temperature of 45⁰C? 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At what temperature is the solubility of NaCl is the same as </a:t>
            </a:r>
            <a:r>
              <a:rPr lang="en-US" sz="2000" dirty="0" err="1"/>
              <a:t>KCl</a:t>
            </a:r>
            <a:r>
              <a:rPr lang="en-US" sz="2000" dirty="0"/>
              <a:t>? 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How many grams of NH</a:t>
            </a:r>
            <a:r>
              <a:rPr lang="en-US" sz="1600" dirty="0"/>
              <a:t>4</a:t>
            </a:r>
            <a:r>
              <a:rPr lang="en-US" sz="2000" dirty="0"/>
              <a:t>Cl would I need to make 300 grams of saturated solution at 70⁰C? ..................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66F5FC-2AC9-4881-B81D-0982D40DC896}"/>
              </a:ext>
            </a:extLst>
          </p:cNvPr>
          <p:cNvSpPr txBox="1"/>
          <p:nvPr/>
        </p:nvSpPr>
        <p:spPr>
          <a:xfrm>
            <a:off x="9796818" y="1342925"/>
            <a:ext cx="641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95g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9B3CDC-0995-4E32-986D-746E423A710A}"/>
              </a:ext>
            </a:extLst>
          </p:cNvPr>
          <p:cNvSpPr txBox="1"/>
          <p:nvPr/>
        </p:nvSpPr>
        <p:spPr>
          <a:xfrm>
            <a:off x="9824114" y="2533730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32g*2=64g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90DD10-A47C-4164-8971-66A7F7B0483A}"/>
              </a:ext>
            </a:extLst>
          </p:cNvPr>
          <p:cNvSpPr txBox="1"/>
          <p:nvPr/>
        </p:nvSpPr>
        <p:spPr>
          <a:xfrm>
            <a:off x="10326805" y="3585607"/>
            <a:ext cx="62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38⁰C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80F2244-BDEC-4D26-9001-A67EE972C9D4}"/>
              </a:ext>
            </a:extLst>
          </p:cNvPr>
          <p:cNvSpPr txBox="1"/>
          <p:nvPr/>
        </p:nvSpPr>
        <p:spPr>
          <a:xfrm>
            <a:off x="9796818" y="4663171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60*3=180g</a:t>
            </a:r>
          </a:p>
        </p:txBody>
      </p:sp>
    </p:spTree>
    <p:extLst>
      <p:ext uri="{BB962C8B-B14F-4D97-AF65-F5344CB8AC3E}">
        <p14:creationId xmlns:p14="http://schemas.microsoft.com/office/powerpoint/2010/main" val="290477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237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Concentration and Solubility Revision</vt:lpstr>
      <vt:lpstr>Which two solutions have the same concentration?</vt:lpstr>
      <vt:lpstr>15 g of sodium chloride was dissolved in water. The total volume of the sodium chloride solution was 0.75 L. What is the mass concentration of the sodium chloride solution in g/L?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NOS</dc:creator>
  <cp:lastModifiedBy>NOS</cp:lastModifiedBy>
  <cp:revision>11</cp:revision>
  <dcterms:created xsi:type="dcterms:W3CDTF">2022-11-01T17:57:14Z</dcterms:created>
  <dcterms:modified xsi:type="dcterms:W3CDTF">2022-11-12T07:25:27Z</dcterms:modified>
</cp:coreProperties>
</file>