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هرة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30427-7E25-4F77-94CE-CDB04799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88" y="359695"/>
            <a:ext cx="7534671" cy="42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َيتون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86FE9-7CD8-4D38-AEF3-9B48D20B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4" y="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امور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C57EC-A4FC-49C0-B2B2-B6BD7C4B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8" y="364127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D8EEA-2DD0-4B78-A74C-BEE50E49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23" y="144376"/>
            <a:ext cx="4406153" cy="44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َنبق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6A0A6-EB11-45BB-8A46-739B542E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38" y="235107"/>
            <a:ext cx="6805771" cy="4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</a:t>
            </a:r>
            <a:r>
              <a:rPr lang="ar-JO" sz="15000" dirty="0">
                <a:solidFill>
                  <a:schemeClr val="tx1"/>
                </a:solidFill>
              </a:rPr>
              <a:t>حلوقة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2928A-E74B-4994-8F09-70CFE9C4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9" y="385899"/>
            <a:ext cx="5974622" cy="43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زَ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زُ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الزاي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عتر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249D-184C-4030-92FB-B172794B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1" y="302584"/>
            <a:ext cx="6811617" cy="4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ورق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75A6C-6EA4-4575-8BD8-04684896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4" y="470173"/>
            <a:ext cx="7593496" cy="3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جاج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F2D4-D31E-4A6E-B8C4-F85029D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65" y="335238"/>
            <a:ext cx="7516219" cy="4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زَ</a:t>
            </a:r>
            <a:r>
              <a:rPr lang="ar-JO" sz="15000" b="1" dirty="0"/>
              <a:t>يـت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091C5-FF18-4B49-8E03-F16C1971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2" y="274597"/>
            <a:ext cx="7166198" cy="43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رافة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F93A3-62D7-4674-B701-8CE315DB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65997"/>
            <a:ext cx="7279481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Admin</cp:lastModifiedBy>
  <cp:revision>12</cp:revision>
  <dcterms:created xsi:type="dcterms:W3CDTF">2020-07-01T19:07:01Z</dcterms:created>
  <dcterms:modified xsi:type="dcterms:W3CDTF">2020-10-19T12:52:32Z</dcterms:modified>
</cp:coreProperties>
</file>