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DAE0-2991-49B3-A6B1-5741E020DB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F6652-A23B-48CE-B832-8805D57663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3810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الأزرق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لون العيون</a:t>
            </a:r>
            <a:endParaRPr lang="en-US" dirty="0"/>
          </a:p>
        </p:txBody>
      </p:sp>
      <p:pic>
        <p:nvPicPr>
          <p:cNvPr id="10242" name="Picture 2" descr="C:\Documents and Settings\Toshiba\Desktop\laptop 2\ \blue\BlueEyeSurgery-657x3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7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التوت البري</a:t>
            </a:r>
            <a:endParaRPr lang="en-US" dirty="0"/>
          </a:p>
        </p:txBody>
      </p:sp>
      <p:pic>
        <p:nvPicPr>
          <p:cNvPr id="11266" name="Picture 2" descr="C:\Documents and Settings\Toshiba\Desktop\laptop 2\ \blue\golubika_earliblu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Toshiba\Desktop\laptop 2\ \blue\blueber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1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laptop 2\ \blue\n2g7z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يوجد اللون الأزرق في قوس قزح</a:t>
            </a:r>
            <a:endParaRPr lang="en-US" dirty="0"/>
          </a:p>
        </p:txBody>
      </p:sp>
      <p:pic>
        <p:nvPicPr>
          <p:cNvPr id="2050" name="Picture 2" descr="C:\Documents and Settings\Toshiba\Desktop\laptop 2\ \blue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الأزهار</a:t>
            </a:r>
            <a:endParaRPr lang="en-US" dirty="0"/>
          </a:p>
        </p:txBody>
      </p:sp>
      <p:pic>
        <p:nvPicPr>
          <p:cNvPr id="3074" name="Picture 2" descr="C:\Documents and Settings\Toshiba\Desktop\laptop 2\ \blue\blue-flow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4191000" cy="5410200"/>
          </a:xfrm>
          <a:prstGeom prst="rect">
            <a:avLst/>
          </a:prstGeom>
          <a:noFill/>
        </p:spPr>
      </p:pic>
      <p:pic>
        <p:nvPicPr>
          <p:cNvPr id="3075" name="Picture 3" descr="C:\Documents and Settings\Toshiba\Desktop\laptop 2\ \blue\blue-flowers-wallpap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42672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ar-JO" dirty="0"/>
              <a:t>السماء</a:t>
            </a:r>
            <a:endParaRPr lang="en-US" dirty="0"/>
          </a:p>
        </p:txBody>
      </p:sp>
      <p:pic>
        <p:nvPicPr>
          <p:cNvPr id="4098" name="Picture 2" descr="C:\Documents and Settings\Toshiba\Desktop\laptop 2\ \blue\su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الحوت</a:t>
            </a:r>
            <a:endParaRPr lang="en-US" dirty="0"/>
          </a:p>
        </p:txBody>
      </p:sp>
      <p:pic>
        <p:nvPicPr>
          <p:cNvPr id="6146" name="Picture 2" descr="C:\Documents and Settings\Toshiba\Desktop\laptop 2\ \blue\blue_wha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79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السمكة</a:t>
            </a:r>
            <a:endParaRPr lang="en-US" dirty="0"/>
          </a:p>
        </p:txBody>
      </p:sp>
      <p:pic>
        <p:nvPicPr>
          <p:cNvPr id="7170" name="Picture 2" descr="C:\Documents and Settings\Toshiba\Desktop\laptop 2\ \blue\blue-fish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العصفور</a:t>
            </a:r>
            <a:endParaRPr lang="en-US" dirty="0"/>
          </a:p>
        </p:txBody>
      </p:sp>
      <p:pic>
        <p:nvPicPr>
          <p:cNvPr id="8194" name="Picture 2" descr="C:\Documents and Settings\Toshiba\Desktop\laptop 2\ \blue\a284666d522276ff292fcb957c50d8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9218" name="Picture 2" descr="C:\Documents and Settings\Toshiba\Desktop\laptop 2\ \blue\blue-butterfly-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اللون الأزرق</vt:lpstr>
      <vt:lpstr>PowerPoint Presentation</vt:lpstr>
      <vt:lpstr>يوجد اللون الأزرق في قوس قزح</vt:lpstr>
      <vt:lpstr>الأزهار</vt:lpstr>
      <vt:lpstr>السماء</vt:lpstr>
      <vt:lpstr>الحوت</vt:lpstr>
      <vt:lpstr>السمكة</vt:lpstr>
      <vt:lpstr>العصفور</vt:lpstr>
      <vt:lpstr>الفراشة</vt:lpstr>
      <vt:lpstr>لون العيون</vt:lpstr>
      <vt:lpstr>التوت البري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الأزرق</dc:title>
  <dc:creator>Toshiba</dc:creator>
  <cp:lastModifiedBy>RZ.Zabaneh</cp:lastModifiedBy>
  <cp:revision>5</cp:revision>
  <dcterms:created xsi:type="dcterms:W3CDTF">2016-08-19T22:01:59Z</dcterms:created>
  <dcterms:modified xsi:type="dcterms:W3CDTF">2022-11-09T18:11:44Z</dcterms:modified>
</cp:coreProperties>
</file>