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4706-4E49-4DF5-A733-4AD070CAAF3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A96F7-29FD-4B57-AE2B-6B8786BE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5" y="237466"/>
            <a:ext cx="11179032" cy="62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7621-E551-4A03-8E4E-EB0026A8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682A1D-29D5-4795-B6A5-74573CC4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48"/>
          <a:stretch/>
        </p:blipFill>
        <p:spPr>
          <a:xfrm>
            <a:off x="0" y="327417"/>
            <a:ext cx="12191159" cy="4093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6904C6-21B1-4706-B6D4-ADF9D5DA0866}"/>
              </a:ext>
            </a:extLst>
          </p:cNvPr>
          <p:cNvSpPr/>
          <p:nvPr/>
        </p:nvSpPr>
        <p:spPr>
          <a:xfrm>
            <a:off x="5584301" y="3818014"/>
            <a:ext cx="5112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04893B-DA16-4223-A1B1-99F8156F7804}"/>
              </a:ext>
            </a:extLst>
          </p:cNvPr>
          <p:cNvSpPr/>
          <p:nvPr/>
        </p:nvSpPr>
        <p:spPr>
          <a:xfrm>
            <a:off x="7575755" y="3176972"/>
            <a:ext cx="5112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E50559-EC42-4C86-911E-ECE08346F767}"/>
              </a:ext>
            </a:extLst>
          </p:cNvPr>
          <p:cNvSpPr/>
          <p:nvPr/>
        </p:nvSpPr>
        <p:spPr>
          <a:xfrm>
            <a:off x="9001432" y="2564401"/>
            <a:ext cx="2998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2592A8-1DDB-43CC-A967-E3B991CE8BEA}"/>
              </a:ext>
            </a:extLst>
          </p:cNvPr>
          <p:cNvCxnSpPr/>
          <p:nvPr/>
        </p:nvCxnSpPr>
        <p:spPr>
          <a:xfrm>
            <a:off x="9001432" y="3068457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B5284-A9D2-46D5-ACF5-91CB3D8F118A}"/>
              </a:ext>
            </a:extLst>
          </p:cNvPr>
          <p:cNvCxnSpPr>
            <a:cxnSpLocks/>
          </p:cNvCxnSpPr>
          <p:nvPr/>
        </p:nvCxnSpPr>
        <p:spPr>
          <a:xfrm>
            <a:off x="7718322" y="3637575"/>
            <a:ext cx="40508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932576-4AAE-4654-A569-DBA598AECB2F}"/>
              </a:ext>
            </a:extLst>
          </p:cNvPr>
          <p:cNvCxnSpPr>
            <a:cxnSpLocks/>
          </p:cNvCxnSpPr>
          <p:nvPr/>
        </p:nvCxnSpPr>
        <p:spPr>
          <a:xfrm>
            <a:off x="5712542" y="4322070"/>
            <a:ext cx="32888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22063-81B1-4864-84CD-E9F1C663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09"/>
          <a:stretch/>
        </p:blipFill>
        <p:spPr>
          <a:xfrm>
            <a:off x="214705" y="512729"/>
            <a:ext cx="11747569" cy="4841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E1DE4-949C-4BF6-AFC7-9F6EC091561A}"/>
              </a:ext>
            </a:extLst>
          </p:cNvPr>
          <p:cNvSpPr txBox="1"/>
          <p:nvPr/>
        </p:nvSpPr>
        <p:spPr>
          <a:xfrm>
            <a:off x="5860026" y="2876283"/>
            <a:ext cx="130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D7BB3-3EA8-48A8-A679-5EBD580CDB92}"/>
              </a:ext>
            </a:extLst>
          </p:cNvPr>
          <p:cNvSpPr txBox="1"/>
          <p:nvPr/>
        </p:nvSpPr>
        <p:spPr>
          <a:xfrm>
            <a:off x="4852220" y="3458498"/>
            <a:ext cx="153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A3338-31E9-46D3-9274-93E73750595B}"/>
              </a:ext>
            </a:extLst>
          </p:cNvPr>
          <p:cNvSpPr txBox="1"/>
          <p:nvPr/>
        </p:nvSpPr>
        <p:spPr>
          <a:xfrm>
            <a:off x="4960374" y="4040713"/>
            <a:ext cx="130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ACC4D-BD9C-410B-A3A2-D6FE85270759}"/>
              </a:ext>
            </a:extLst>
          </p:cNvPr>
          <p:cNvSpPr txBox="1"/>
          <p:nvPr/>
        </p:nvSpPr>
        <p:spPr>
          <a:xfrm>
            <a:off x="4552336" y="4697569"/>
            <a:ext cx="13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0190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46D43F-FBF8-44BF-864A-3D974B52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43"/>
            <a:ext cx="11818296" cy="45538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00" y="4640727"/>
            <a:ext cx="11420231" cy="217803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1- we will go to the airport when we need to catch our plane.</a:t>
            </a:r>
          </a:p>
          <a:p>
            <a:pPr algn="l"/>
            <a:r>
              <a:rPr lang="en-US" sz="2800" dirty="0"/>
              <a:t>2- The woman flew in a space shuttle after training to be an astronaut.</a:t>
            </a:r>
          </a:p>
          <a:p>
            <a:pPr algn="l"/>
            <a:r>
              <a:rPr lang="en-US" sz="2800" dirty="0"/>
              <a:t>3- some animals are carnivores because they eat meat.</a:t>
            </a:r>
          </a:p>
          <a:p>
            <a:pPr algn="l"/>
            <a:r>
              <a:rPr lang="en-US" sz="2800" dirty="0"/>
              <a:t>4- Some sea creatures died out, so became extinct.</a:t>
            </a:r>
          </a:p>
        </p:txBody>
      </p:sp>
    </p:spTree>
    <p:extLst>
      <p:ext uri="{BB962C8B-B14F-4D97-AF65-F5344CB8AC3E}">
        <p14:creationId xmlns:p14="http://schemas.microsoft.com/office/powerpoint/2010/main" val="16757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N.Mousa</cp:lastModifiedBy>
  <cp:revision>9</cp:revision>
  <dcterms:created xsi:type="dcterms:W3CDTF">2020-11-15T22:42:50Z</dcterms:created>
  <dcterms:modified xsi:type="dcterms:W3CDTF">2022-10-22T20:31:57Z</dcterms:modified>
</cp:coreProperties>
</file>