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5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7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36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6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72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7BA9-3BE6-4956-BB1B-08D76BA165F5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82" y="1036834"/>
            <a:ext cx="10347704" cy="994306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Using but correctly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17648" y="2300180"/>
            <a:ext cx="9144000" cy="1655762"/>
          </a:xfrm>
        </p:spPr>
        <p:txBody>
          <a:bodyPr/>
          <a:lstStyle/>
          <a:p>
            <a:r>
              <a:rPr lang="en-US" dirty="0"/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9578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5377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5373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I was going to come to your party ___ I had the flu.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10376" y="5075239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9411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640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639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She likes rock climbing ___ she likes cooking.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30914" y="50800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1112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7425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7421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725739" y="4903789"/>
            <a:ext cx="67405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We could join the queue ___ we will have to wait a long time.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65738" y="5075239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154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73B7E-11A9-460B-8A44-1B542E115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80" y="436341"/>
            <a:ext cx="7838440" cy="5978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0141" y="4519145"/>
            <a:ext cx="337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 was afraid of sharks.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28008" y="4974839"/>
            <a:ext cx="3649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enjoyed it.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9648" y="5436504"/>
            <a:ext cx="418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 didn’t lose his pencil case.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3101" y="5892198"/>
            <a:ext cx="4941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she didn’t win the champions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6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03EC-F455-414E-9822-96EE07FDE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447675"/>
            <a:ext cx="11296650" cy="5962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8898" y="2000090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0764" y="412831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6043" y="5375286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3175" y="452842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64719" y="583541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58352" y="3228945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</p:spTree>
    <p:extLst>
      <p:ext uri="{BB962C8B-B14F-4D97-AF65-F5344CB8AC3E}">
        <p14:creationId xmlns:p14="http://schemas.microsoft.com/office/powerpoint/2010/main" val="39465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59" y="3277959"/>
            <a:ext cx="10303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is not very fast, but he always finishes.</a:t>
            </a:r>
          </a:p>
          <a:p>
            <a:r>
              <a:rPr lang="en-US" sz="3200" dirty="0"/>
              <a:t>He was injured, but he didn’t give </a:t>
            </a:r>
            <a:r>
              <a:rPr lang="en-US" sz="3200"/>
              <a:t>up.</a:t>
            </a:r>
            <a:endParaRPr lang="en-US" sz="3200" dirty="0"/>
          </a:p>
          <a:p>
            <a:r>
              <a:rPr lang="en-US" sz="3200" dirty="0"/>
              <a:t>I am old, but you are young.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169C8-B004-49EE-BCC7-B766B3E15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416877"/>
            <a:ext cx="1122045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your workbook page 6</a:t>
            </a:r>
          </a:p>
        </p:txBody>
      </p:sp>
    </p:spTree>
    <p:extLst>
      <p:ext uri="{BB962C8B-B14F-4D97-AF65-F5344CB8AC3E}">
        <p14:creationId xmlns:p14="http://schemas.microsoft.com/office/powerpoint/2010/main" val="275046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51D92-4092-4D4E-9885-5D70E8D24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96" y="414654"/>
            <a:ext cx="10987807" cy="60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48826" r="17670" b="23380"/>
          <a:stretch/>
        </p:blipFill>
        <p:spPr>
          <a:xfrm>
            <a:off x="590970" y="476519"/>
            <a:ext cx="10816776" cy="551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538" y="3361386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651" y="1710745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601" y="4997003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6937" y="4324409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114" y="2332009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1831" y="2797796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6148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76432" r="19411" b="3663"/>
          <a:stretch/>
        </p:blipFill>
        <p:spPr>
          <a:xfrm>
            <a:off x="552331" y="477450"/>
            <a:ext cx="10855537" cy="4610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262" y="2583406"/>
            <a:ext cx="580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he </a:t>
            </a:r>
            <a:r>
              <a:rPr lang="en-US" sz="3200">
                <a:solidFill>
                  <a:srgbClr val="FF0000"/>
                </a:solidFill>
              </a:rPr>
              <a:t>always succeeds.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6214" y="2045594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don’t like chocolate.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1048" y="3875934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never gets cross.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4355" y="3248555"/>
            <a:ext cx="602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gets cross with her sometimes</a:t>
            </a:r>
          </a:p>
        </p:txBody>
      </p:sp>
    </p:spTree>
    <p:extLst>
      <p:ext uri="{BB962C8B-B14F-4D97-AF65-F5344CB8AC3E}">
        <p14:creationId xmlns:p14="http://schemas.microsoft.com/office/powerpoint/2010/main" val="28042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simple sentence?</a:t>
            </a:r>
          </a:p>
        </p:txBody>
      </p:sp>
    </p:spTree>
    <p:extLst>
      <p:ext uri="{BB962C8B-B14F-4D97-AF65-F5344CB8AC3E}">
        <p14:creationId xmlns:p14="http://schemas.microsoft.com/office/powerpoint/2010/main" val="1280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942" y="495947"/>
            <a:ext cx="1136025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simple sentence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consists of just one clause. (Express a complete thought)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wind</a:t>
            </a:r>
            <a:r>
              <a:rPr lang="en-US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4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blew strongly.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Subject           predicate (include the verb “blew”)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5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compound sentence?</a:t>
            </a:r>
          </a:p>
        </p:txBody>
      </p:sp>
    </p:spTree>
    <p:extLst>
      <p:ext uri="{BB962C8B-B14F-4D97-AF65-F5344CB8AC3E}">
        <p14:creationId xmlns:p14="http://schemas.microsoft.com/office/powerpoint/2010/main" val="22226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41" y="511445"/>
            <a:ext cx="11034793" cy="5020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 compound sentence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is made up of two clauses of equal weight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(two complete thoughts.)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connected to one another with a 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conjunction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and, or, but, so - These are both known as main clause or independent clause.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wind blew strongly, so the boat moved quickly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4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Mom </a:t>
            </a: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likes to hike, but dad likes to fish.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6909" y="1562153"/>
            <a:ext cx="10515600" cy="4351338"/>
          </a:xfrm>
        </p:spPr>
        <p:txBody>
          <a:bodyPr/>
          <a:lstStyle/>
          <a:p>
            <a:r>
              <a:rPr lang="en-US" sz="5400" b="1" dirty="0"/>
              <a:t>Use a comma</a:t>
            </a:r>
            <a:r>
              <a:rPr lang="en-US" sz="5400" dirty="0"/>
              <a:t> before “but” when you join two sentences to form a compound sentence.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063750" y="5572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look at these pictures of people doing two things at once and write a sentence using the conjunction ‘</a:t>
            </a:r>
            <a:r>
              <a:rPr lang="en-GB" altLang="en-US" b="1">
                <a:solidFill>
                  <a:srgbClr val="FF0066"/>
                </a:solidFill>
              </a:rPr>
              <a:t>and</a:t>
            </a:r>
            <a:r>
              <a:rPr lang="en-GB" altLang="en-US">
                <a:solidFill>
                  <a:schemeClr val="tx1"/>
                </a:solidFill>
              </a:rPr>
              <a:t>’?</a:t>
            </a:r>
          </a:p>
        </p:txBody>
      </p:sp>
      <p:sp>
        <p:nvSpPr>
          <p:cNvPr id="10243" name="TextBox 35"/>
          <p:cNvSpPr txBox="1">
            <a:spLocks noChangeArrowheads="1"/>
          </p:cNvSpPr>
          <p:nvPr/>
        </p:nvSpPr>
        <p:spPr bwMode="auto">
          <a:xfrm>
            <a:off x="2063750" y="2609850"/>
            <a:ext cx="2376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ea typeface="MS PGothic" panose="020B0600070205080204" pitchFamily="34" charset="-128"/>
              </a:rPr>
              <a:t>Kaia is playing with 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the car </a:t>
            </a:r>
            <a:r>
              <a:rPr lang="en-US" altLang="en-US" sz="1600" b="1" dirty="0">
                <a:solidFill>
                  <a:srgbClr val="FF0066"/>
                </a:solidFill>
                <a:ea typeface="MS PGothic" panose="020B0600070205080204" pitchFamily="34" charset="-128"/>
              </a:rPr>
              <a:t>and</a:t>
            </a:r>
            <a:r>
              <a:rPr lang="en-US" altLang="en-US" sz="1600" dirty="0">
                <a:solidFill>
                  <a:srgbClr val="000000"/>
                </a:solidFill>
                <a:ea typeface="MS PGothic" panose="020B0600070205080204" pitchFamily="34" charset="-128"/>
              </a:rPr>
              <a:t> she is playing with the blocks.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5457825" y="2667001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Leon is...</a:t>
            </a:r>
            <a:endParaRPr lang="en-US" altLang="en-US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8189914" y="5184776"/>
            <a:ext cx="1277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Magda is...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7974013" y="2686050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Stella is...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2486025" y="5184776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Jayden is...</a:t>
            </a:r>
            <a:endParaRPr lang="en-US" altLang="en-US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457825" y="5184776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Chloe is...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63750" y="593883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write a sentence about two things you can do at once using ‘</a:t>
            </a:r>
            <a:r>
              <a:rPr lang="en-GB" altLang="en-US" b="1">
                <a:solidFill>
                  <a:srgbClr val="FF0066"/>
                </a:solidFill>
              </a:rPr>
              <a:t>and</a:t>
            </a:r>
            <a:r>
              <a:rPr lang="en-GB" altLang="en-US" b="1">
                <a:solidFill>
                  <a:schemeClr val="tx1"/>
                </a:solidFill>
              </a:rPr>
              <a:t>’?</a:t>
            </a:r>
            <a:endParaRPr lang="en-GB" altLang="en-US" i="1">
              <a:solidFill>
                <a:schemeClr val="tx1"/>
              </a:solidFill>
            </a:endParaRPr>
          </a:p>
        </p:txBody>
      </p:sp>
      <p:pic>
        <p:nvPicPr>
          <p:cNvPr id="1025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262064"/>
            <a:ext cx="15319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1" y="1279526"/>
            <a:ext cx="8096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41450"/>
            <a:ext cx="8572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1279525"/>
            <a:ext cx="11461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909764"/>
            <a:ext cx="4079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3702051"/>
            <a:ext cx="21431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570288"/>
            <a:ext cx="14668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9" y="3679825"/>
            <a:ext cx="2111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5868989" y="3313114"/>
            <a:ext cx="676275" cy="473075"/>
          </a:xfrm>
          <a:prstGeom prst="wedgeEllipseCallout">
            <a:avLst>
              <a:gd name="adj1" fmla="val 29167"/>
              <a:gd name="adj2" fmla="val 833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59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3481389"/>
            <a:ext cx="14176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59325" y="2633664"/>
            <a:ext cx="2673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Leon is </a:t>
            </a:r>
            <a:r>
              <a:rPr lang="en-US" altLang="en-US" sz="1600" b="1" dirty="0">
                <a:solidFill>
                  <a:schemeClr val="tx1"/>
                </a:solidFill>
              </a:rPr>
              <a:t>reading </a:t>
            </a:r>
            <a:r>
              <a:rPr lang="en-US" altLang="en-US" sz="1600" b="1" dirty="0">
                <a:solidFill>
                  <a:srgbClr val="FF0066"/>
                </a:solidFill>
              </a:rPr>
              <a:t>and</a:t>
            </a:r>
            <a:r>
              <a:rPr lang="en-US" altLang="en-US" sz="1600" b="1" dirty="0">
                <a:solidFill>
                  <a:schemeClr val="tx1"/>
                </a:solidFill>
              </a:rPr>
              <a:t> he is listening to music.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29489" y="2617789"/>
            <a:ext cx="2732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Stella is</a:t>
            </a:r>
            <a:r>
              <a:rPr lang="en-US" altLang="en-US" sz="1600" b="1">
                <a:solidFill>
                  <a:schemeClr val="tx1"/>
                </a:solidFill>
              </a:rPr>
              <a:t> playing tennis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eating a burger.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60575" y="5121275"/>
            <a:ext cx="2668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Jayden is </a:t>
            </a:r>
            <a:r>
              <a:rPr lang="en-US" altLang="en-US" sz="1600" b="1">
                <a:solidFill>
                  <a:schemeClr val="tx1"/>
                </a:solidFill>
              </a:rPr>
              <a:t>sleeping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he is dreaming about winning the race.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08564" y="5156201"/>
            <a:ext cx="217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Chloe is </a:t>
            </a:r>
            <a:r>
              <a:rPr lang="en-US" altLang="en-US" sz="1600" b="1">
                <a:solidFill>
                  <a:schemeClr val="tx1"/>
                </a:solidFill>
              </a:rPr>
              <a:t>eating pancakes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talking.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12026" y="5178425"/>
            <a:ext cx="284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Magda is</a:t>
            </a:r>
            <a:r>
              <a:rPr lang="en-US" altLang="en-US" sz="1600" b="1">
                <a:solidFill>
                  <a:schemeClr val="tx1"/>
                </a:solidFill>
              </a:rPr>
              <a:t> playing football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eating an apple.</a:t>
            </a:r>
          </a:p>
        </p:txBody>
      </p:sp>
    </p:spTree>
    <p:extLst>
      <p:ext uri="{BB962C8B-B14F-4D97-AF65-F5344CB8AC3E}">
        <p14:creationId xmlns:p14="http://schemas.microsoft.com/office/powerpoint/2010/main" val="1938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63750" y="557214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children have all come up with excuses about why they haven’t done things. Can you help them to complete their excuses using the conjunction ‘</a:t>
            </a:r>
            <a:r>
              <a:rPr lang="en-GB" altLang="en-US" b="1">
                <a:solidFill>
                  <a:srgbClr val="00B050"/>
                </a:solidFill>
              </a:rPr>
              <a:t>but</a:t>
            </a:r>
            <a:r>
              <a:rPr lang="en-GB" altLang="en-US">
                <a:solidFill>
                  <a:schemeClr val="tx1"/>
                </a:solidFill>
              </a:rPr>
              <a:t>’? Try to make your excuses as silly as you can!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/>
          <a:stretch>
            <a:fillRect/>
          </a:stretch>
        </p:blipFill>
        <p:spPr bwMode="auto">
          <a:xfrm>
            <a:off x="9163050" y="1889125"/>
            <a:ext cx="7493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1889126"/>
            <a:ext cx="7477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1" y="3649664"/>
            <a:ext cx="17129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3838576"/>
            <a:ext cx="10556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63750" y="597693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write your own silly excuse sentence using the conjunction ‘</a:t>
            </a:r>
            <a:r>
              <a:rPr lang="en-GB" altLang="en-US" b="1">
                <a:solidFill>
                  <a:srgbClr val="00B050"/>
                </a:solidFill>
              </a:rPr>
              <a:t>but</a:t>
            </a:r>
            <a:r>
              <a:rPr lang="en-GB" altLang="en-US" b="1">
                <a:solidFill>
                  <a:schemeClr val="tx1"/>
                </a:solidFill>
              </a:rPr>
              <a:t>’?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973389" y="1557338"/>
            <a:ext cx="2257425" cy="1104900"/>
          </a:xfrm>
          <a:prstGeom prst="wedgeRoundRectCallout">
            <a:avLst>
              <a:gd name="adj1" fmla="val -66639"/>
              <a:gd name="adj2" fmla="val 174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600" dirty="0">
                <a:solidFill>
                  <a:sysClr val="windowText" lastClr="000000"/>
                </a:solidFill>
              </a:rPr>
              <a:t>e.g. I was going to do my homework, </a:t>
            </a:r>
            <a:r>
              <a:rPr lang="en-US" altLang="en-US" sz="1600" b="1" dirty="0">
                <a:solidFill>
                  <a:srgbClr val="00B050"/>
                </a:solidFill>
              </a:rPr>
              <a:t>but</a:t>
            </a:r>
            <a:r>
              <a:rPr lang="en-US" altLang="en-US" sz="1600" dirty="0">
                <a:solidFill>
                  <a:srgbClr val="00B050"/>
                </a:solidFill>
              </a:rPr>
              <a:t> </a:t>
            </a:r>
            <a:r>
              <a:rPr lang="en-US" altLang="en-US" sz="1600" dirty="0">
                <a:solidFill>
                  <a:sysClr val="windowText" lastClr="000000"/>
                </a:solidFill>
              </a:rPr>
              <a:t>then my dog ate my activity sheet!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184526" y="2808289"/>
            <a:ext cx="2430463" cy="1406525"/>
          </a:xfrm>
          <a:prstGeom prst="wedgeRoundRectCallout">
            <a:avLst>
              <a:gd name="adj1" fmla="val -53419"/>
              <a:gd name="adj2" fmla="val 723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would have eaten all my vegetables...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80039" y="1489075"/>
            <a:ext cx="3279775" cy="1016000"/>
          </a:xfrm>
          <a:prstGeom prst="wedgeRoundRectCallout">
            <a:avLst>
              <a:gd name="adj1" fmla="val 66366"/>
              <a:gd name="adj2" fmla="val 272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was being careful with my new toy...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32463" y="2662238"/>
            <a:ext cx="2794000" cy="1103312"/>
          </a:xfrm>
          <a:prstGeom prst="wedgeRoundRectCallout">
            <a:avLst>
              <a:gd name="adj1" fmla="val 65001"/>
              <a:gd name="adj2" fmla="val 49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was going to tidy my room...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689600" y="3849689"/>
            <a:ext cx="1873250" cy="1620837"/>
          </a:xfrm>
          <a:prstGeom prst="wedgeRoundRectCallout">
            <a:avLst>
              <a:gd name="adj1" fmla="val 68681"/>
              <a:gd name="adj2" fmla="val -32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tried to keep my new clothes clean...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184526" y="2808289"/>
            <a:ext cx="2430463" cy="1406525"/>
          </a:xfrm>
          <a:prstGeom prst="wedgeRoundRectCallout">
            <a:avLst>
              <a:gd name="adj1" fmla="val -53419"/>
              <a:gd name="adj2" fmla="val 723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would have eaten all my vegetables,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a fairy cast a magic spell on me that meant I couldn't!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80039" y="1490663"/>
            <a:ext cx="3279775" cy="1014412"/>
          </a:xfrm>
          <a:prstGeom prst="wedgeRoundRectCallout">
            <a:avLst>
              <a:gd name="adj1" fmla="val 66366"/>
              <a:gd name="adj2" fmla="val 272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was being careful with my new toy,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then a superhero had to borrow it to help fight crime.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732463" y="2660651"/>
            <a:ext cx="2794000" cy="1103313"/>
          </a:xfrm>
          <a:prstGeom prst="wedgeRoundRectCallout">
            <a:avLst>
              <a:gd name="adj1" fmla="val 65001"/>
              <a:gd name="adj2" fmla="val 49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was going to tidy my room,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I was kidnapped by space aliens before I could do it!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689600" y="3849689"/>
            <a:ext cx="1873250" cy="1620837"/>
          </a:xfrm>
          <a:prstGeom prst="wedgeRoundRectCallout">
            <a:avLst>
              <a:gd name="adj1" fmla="val 68681"/>
              <a:gd name="adj2" fmla="val -32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tried to keep my new clothes clean,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a mud monster pulled me into a bog!</a:t>
            </a:r>
          </a:p>
        </p:txBody>
      </p:sp>
    </p:spTree>
    <p:extLst>
      <p:ext uri="{BB962C8B-B14F-4D97-AF65-F5344CB8AC3E}">
        <p14:creationId xmlns:p14="http://schemas.microsoft.com/office/powerpoint/2010/main" val="22899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3329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3325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He went to the post office ___ sent his parcel.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72214" y="50800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5070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695</Words>
  <Application>Microsoft Office PowerPoint</Application>
  <PresentationFormat>Widescreen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Arial</vt:lpstr>
      <vt:lpstr>Calibri</vt:lpstr>
      <vt:lpstr>Calibri Light</vt:lpstr>
      <vt:lpstr>Garamond</vt:lpstr>
      <vt:lpstr>Sassoon Infant Rg</vt:lpstr>
      <vt:lpstr>Times New Roman</vt:lpstr>
      <vt:lpstr>Twinkl</vt:lpstr>
      <vt:lpstr>Twinkl SemiBold</vt:lpstr>
      <vt:lpstr>Office Theme</vt:lpstr>
      <vt:lpstr>Using but correctly</vt:lpstr>
      <vt:lpstr>What is a simple sentence?</vt:lpstr>
      <vt:lpstr>PowerPoint Presentation</vt:lpstr>
      <vt:lpstr>What is a compound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your workbook page 6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but correctly</dc:title>
  <dc:creator>THINKPAD</dc:creator>
  <cp:lastModifiedBy>N.Mousa</cp:lastModifiedBy>
  <cp:revision>29</cp:revision>
  <dcterms:created xsi:type="dcterms:W3CDTF">2020-09-19T15:46:29Z</dcterms:created>
  <dcterms:modified xsi:type="dcterms:W3CDTF">2022-11-08T08:13:49Z</dcterms:modified>
</cp:coreProperties>
</file>