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C1FD-FFB6-4832-AC88-20BC8E59B528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C68C-E62D-49EF-86FC-7D4FE548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C1FD-FFB6-4832-AC88-20BC8E59B528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C68C-E62D-49EF-86FC-7D4FE548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C1FD-FFB6-4832-AC88-20BC8E59B528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C68C-E62D-49EF-86FC-7D4FE548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C1FD-FFB6-4832-AC88-20BC8E59B528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C68C-E62D-49EF-86FC-7D4FE548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C1FD-FFB6-4832-AC88-20BC8E59B528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C68C-E62D-49EF-86FC-7D4FE548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C1FD-FFB6-4832-AC88-20BC8E59B528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C68C-E62D-49EF-86FC-7D4FE548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C1FD-FFB6-4832-AC88-20BC8E59B528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C68C-E62D-49EF-86FC-7D4FE548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C1FD-FFB6-4832-AC88-20BC8E59B528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C68C-E62D-49EF-86FC-7D4FE548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C1FD-FFB6-4832-AC88-20BC8E59B528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C68C-E62D-49EF-86FC-7D4FE548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C1FD-FFB6-4832-AC88-20BC8E59B528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C68C-E62D-49EF-86FC-7D4FE548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C1FD-FFB6-4832-AC88-20BC8E59B528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C68C-E62D-49EF-86FC-7D4FE548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1C1FD-FFB6-4832-AC88-20BC8E59B528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AC68C-E62D-49EF-86FC-7D4FE5486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3048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مراجعة الدرس صفحة 42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124200" y="29718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>
                <a:solidFill>
                  <a:srgbClr val="FF0000"/>
                </a:solidFill>
              </a:rPr>
              <a:t>الْأَجْنحةُ والرّيش</a:t>
            </a:r>
            <a:endParaRPr lang="en-US" sz="4000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714500" y="4457700"/>
            <a:ext cx="1676400" cy="8382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H="1">
            <a:off x="1714500" y="4838700"/>
            <a:ext cx="1676400" cy="8382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76600"/>
            <a:ext cx="914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33400" y="1752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>
                <a:solidFill>
                  <a:srgbClr val="FF0000"/>
                </a:solidFill>
              </a:rPr>
              <a:t>تُصْبحُ رُؤيَتها سَهْلة وبالتّالي يَسْهلُ صَيْدها.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541020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أ</a:t>
            </a:r>
            <a:r>
              <a:rPr lang="ar-JO" sz="4000" dirty="0" smtClean="0">
                <a:solidFill>
                  <a:srgbClr val="FF0000"/>
                </a:solidFill>
              </a:rPr>
              <a:t>َضَعها في مَكانٍ تَتَعرّضُ إِلى أَشعّةِالشّمْسِ وأسقيها ماءً</a:t>
            </a:r>
            <a:r>
              <a:rPr lang="ar-JO" sz="4000" dirty="0" smtClean="0"/>
              <a:t>.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-762000" y="0"/>
            <a:ext cx="990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>
                <a:latin typeface="Times New Roman" pitchFamily="18" charset="0"/>
                <a:cs typeface="Times New Roman" pitchFamily="18" charset="0"/>
              </a:rPr>
              <a:t>أتوقع: ماذا يَحْصُلُ للْحِرْباءِ إِذا فَقدَتْ قُدْرَتَها على التّمويه؟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83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648200" y="26670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>
                <a:solidFill>
                  <a:srgbClr val="FF0000"/>
                </a:solidFill>
              </a:rPr>
              <a:t>ستُصْبح جُذورها طَويلَة.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37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n.abumariam</cp:lastModifiedBy>
  <cp:revision>23</cp:revision>
  <dcterms:created xsi:type="dcterms:W3CDTF">2020-10-27T13:45:44Z</dcterms:created>
  <dcterms:modified xsi:type="dcterms:W3CDTF">2021-11-20T11:33:58Z</dcterms:modified>
</cp:coreProperties>
</file>