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4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9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7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4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6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5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4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D55C6-1EFA-4991-8CA2-6B899835715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F0BC0-87C8-4385-BC9E-698419596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0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6.png" /><Relationship Id="rId7" Type="http://schemas.openxmlformats.org/officeDocument/2006/relationships/image" Target="../media/image10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Relationship Id="rId9" Type="http://schemas.openxmlformats.org/officeDocument/2006/relationships/image" Target="../media/image12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13" Type="http://schemas.openxmlformats.org/officeDocument/2006/relationships/image" Target="../media/image24.png" /><Relationship Id="rId3" Type="http://schemas.openxmlformats.org/officeDocument/2006/relationships/image" Target="../media/image14.png" /><Relationship Id="rId7" Type="http://schemas.openxmlformats.org/officeDocument/2006/relationships/image" Target="../media/image18.png" /><Relationship Id="rId12" Type="http://schemas.openxmlformats.org/officeDocument/2006/relationships/image" Target="../media/image23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png" /><Relationship Id="rId11" Type="http://schemas.openxmlformats.org/officeDocument/2006/relationships/image" Target="../media/image22.png" /><Relationship Id="rId5" Type="http://schemas.openxmlformats.org/officeDocument/2006/relationships/image" Target="../media/image16.png" /><Relationship Id="rId10" Type="http://schemas.openxmlformats.org/officeDocument/2006/relationships/image" Target="../media/image21.png" /><Relationship Id="rId4" Type="http://schemas.openxmlformats.org/officeDocument/2006/relationships/image" Target="../media/image15.png" /><Relationship Id="rId9" Type="http://schemas.openxmlformats.org/officeDocument/2006/relationships/image" Target="../media/image20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13" Type="http://schemas.openxmlformats.org/officeDocument/2006/relationships/image" Target="../media/image26.png" /><Relationship Id="rId3" Type="http://schemas.openxmlformats.org/officeDocument/2006/relationships/image" Target="../media/image14.png" /><Relationship Id="rId7" Type="http://schemas.openxmlformats.org/officeDocument/2006/relationships/image" Target="../media/image18.png" /><Relationship Id="rId12" Type="http://schemas.openxmlformats.org/officeDocument/2006/relationships/image" Target="../media/image25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png" /><Relationship Id="rId11" Type="http://schemas.openxmlformats.org/officeDocument/2006/relationships/image" Target="../media/image22.png" /><Relationship Id="rId5" Type="http://schemas.openxmlformats.org/officeDocument/2006/relationships/image" Target="../media/image16.png" /><Relationship Id="rId10" Type="http://schemas.openxmlformats.org/officeDocument/2006/relationships/image" Target="../media/image21.png" /><Relationship Id="rId4" Type="http://schemas.openxmlformats.org/officeDocument/2006/relationships/image" Target="../media/image15.png" /><Relationship Id="rId9" Type="http://schemas.openxmlformats.org/officeDocument/2006/relationships/image" Target="../media/image20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4" Type="http://schemas.openxmlformats.org/officeDocument/2006/relationships/image" Target="../media/image2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36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 /><Relationship Id="rId3" Type="http://schemas.openxmlformats.org/officeDocument/2006/relationships/image" Target="../media/image40.png" /><Relationship Id="rId7" Type="http://schemas.openxmlformats.org/officeDocument/2006/relationships/image" Target="../media/image44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3.png" /><Relationship Id="rId5" Type="http://schemas.openxmlformats.org/officeDocument/2006/relationships/image" Target="../media/image42.png" /><Relationship Id="rId4" Type="http://schemas.openxmlformats.org/officeDocument/2006/relationships/image" Target="../media/image4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67" r="4583"/>
          <a:stretch/>
        </p:blipFill>
        <p:spPr>
          <a:xfrm>
            <a:off x="3306336" y="191107"/>
            <a:ext cx="4778062" cy="4084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74" y="2451985"/>
            <a:ext cx="3755461" cy="402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664" y="2950125"/>
            <a:ext cx="419441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8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381" t="9838" r="6075" b="13390"/>
          <a:stretch/>
        </p:blipFill>
        <p:spPr>
          <a:xfrm>
            <a:off x="0" y="0"/>
            <a:ext cx="12192000" cy="4932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25" y="3863662"/>
            <a:ext cx="7340956" cy="2850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244" y="2735534"/>
            <a:ext cx="999877" cy="1732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3112"/>
          <a:stretch/>
        </p:blipFill>
        <p:spPr>
          <a:xfrm>
            <a:off x="5249514" y="2839419"/>
            <a:ext cx="1874056" cy="16283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19014"/>
          <a:stretch/>
        </p:blipFill>
        <p:spPr>
          <a:xfrm>
            <a:off x="4006566" y="3657141"/>
            <a:ext cx="1140065" cy="9232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797" y="3279208"/>
            <a:ext cx="1841100" cy="1124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50704" t="11318" r="19249" b="12117"/>
          <a:stretch/>
        </p:blipFill>
        <p:spPr>
          <a:xfrm>
            <a:off x="7958928" y="1238231"/>
            <a:ext cx="2060619" cy="52508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31315" t="7324" r="37398" b="6855"/>
          <a:stretch/>
        </p:blipFill>
        <p:spPr>
          <a:xfrm>
            <a:off x="1385604" y="2647209"/>
            <a:ext cx="679519" cy="184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1"/>
            <a:ext cx="12192000" cy="4931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8" y="2225216"/>
            <a:ext cx="2143125" cy="4420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428" y="4293295"/>
            <a:ext cx="7340220" cy="2847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885" y="3833713"/>
            <a:ext cx="1841152" cy="112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325" y="3947405"/>
            <a:ext cx="1140051" cy="920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256" y="3327701"/>
            <a:ext cx="1877731" cy="1627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452" y="2944791"/>
            <a:ext cx="999831" cy="1731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928" y="2742734"/>
            <a:ext cx="2139881" cy="29583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767696" y="2438017"/>
            <a:ext cx="2609125" cy="44199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455748" y="2637970"/>
            <a:ext cx="3207914" cy="35947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642" y="3675154"/>
            <a:ext cx="682811" cy="12558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1220" y="3710281"/>
            <a:ext cx="682811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1"/>
            <a:ext cx="12192000" cy="4931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8" y="2225216"/>
            <a:ext cx="2143125" cy="4420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428" y="4293295"/>
            <a:ext cx="7340220" cy="2847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105" y="3641947"/>
            <a:ext cx="1841152" cy="112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647" y="3878429"/>
            <a:ext cx="1140051" cy="920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291" y="3327701"/>
            <a:ext cx="1877731" cy="1627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171" y="3174330"/>
            <a:ext cx="999831" cy="1731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928" y="2742734"/>
            <a:ext cx="2139881" cy="29583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767696" y="2438017"/>
            <a:ext cx="2609125" cy="44199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200043" y="2742734"/>
            <a:ext cx="3207914" cy="35947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695" y="2165760"/>
            <a:ext cx="1864191" cy="4748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/>
          <a:srcRect l="27538" r="37016"/>
          <a:stretch/>
        </p:blipFill>
        <p:spPr>
          <a:xfrm>
            <a:off x="1991105" y="3487952"/>
            <a:ext cx="510079" cy="143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8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442"/>
          <a:stretch/>
        </p:blipFill>
        <p:spPr>
          <a:xfrm>
            <a:off x="2133599" y="0"/>
            <a:ext cx="7502770" cy="5337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188" y="476634"/>
            <a:ext cx="3038622" cy="3490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182" y="1837700"/>
            <a:ext cx="5212046" cy="5212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536" t="88398" r="47746" b="4419"/>
          <a:stretch/>
        </p:blipFill>
        <p:spPr>
          <a:xfrm>
            <a:off x="3412901" y="6019707"/>
            <a:ext cx="592429" cy="437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42536" t="88398" r="47746" b="4419"/>
          <a:stretch/>
        </p:blipFill>
        <p:spPr>
          <a:xfrm>
            <a:off x="4106973" y="6018930"/>
            <a:ext cx="592429" cy="4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6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6"/>
            <a:ext cx="12192000" cy="685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22" y="1674254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77" y="2441619"/>
            <a:ext cx="4197439" cy="4197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70999" y="2441619"/>
            <a:ext cx="3998794" cy="4194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460" y="3429000"/>
            <a:ext cx="2305050" cy="199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445" y="1944113"/>
            <a:ext cx="1798838" cy="19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252" t="10892" r="14757" b="32206"/>
          <a:stretch/>
        </p:blipFill>
        <p:spPr>
          <a:xfrm>
            <a:off x="2876281" y="721216"/>
            <a:ext cx="6439437" cy="4952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81" y="4094366"/>
            <a:ext cx="2452273" cy="2956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11115" y="3850783"/>
            <a:ext cx="2284927" cy="3007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297" y="1109513"/>
            <a:ext cx="4919728" cy="2882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631" y="1007598"/>
            <a:ext cx="2686397" cy="2616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154705" y="1951240"/>
            <a:ext cx="203653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17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H.AlSamawi</dc:creator>
  <cp:lastModifiedBy>oday samawi</cp:lastModifiedBy>
  <cp:revision>11</cp:revision>
  <dcterms:created xsi:type="dcterms:W3CDTF">2022-10-28T20:02:05Z</dcterms:created>
  <dcterms:modified xsi:type="dcterms:W3CDTF">2022-10-29T09:54:47Z</dcterms:modified>
</cp:coreProperties>
</file>