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87" r:id="rId3"/>
    <p:sldId id="268" r:id="rId4"/>
    <p:sldId id="267" r:id="rId5"/>
    <p:sldId id="289" r:id="rId6"/>
    <p:sldId id="271" r:id="rId7"/>
    <p:sldId id="270" r:id="rId8"/>
    <p:sldId id="269" r:id="rId9"/>
    <p:sldId id="273" r:id="rId10"/>
    <p:sldId id="274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84" r:id="rId21"/>
    <p:sldId id="285" r:id="rId22"/>
    <p:sldId id="286" r:id="rId23"/>
    <p:sldId id="290" r:id="rId24"/>
    <p:sldId id="291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77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36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6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0368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307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6115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937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2350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001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7054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2541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C494-4C76-4E52-8CE6-5621C5E898FA}" type="datetimeFigureOut">
              <a:rPr lang="en-US" smtClean="0"/>
              <a:t>23-Jun-21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547CF-9C77-4158-BDD4-85C8593BC9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3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-Point Star 2"/>
          <p:cNvSpPr/>
          <p:nvPr/>
        </p:nvSpPr>
        <p:spPr>
          <a:xfrm>
            <a:off x="2086376" y="283335"/>
            <a:ext cx="7972023" cy="6078828"/>
          </a:xfrm>
          <a:prstGeom prst="star5">
            <a:avLst>
              <a:gd name="adj" fmla="val 32475"/>
              <a:gd name="hf" fmla="val 105146"/>
              <a:gd name="vf" fmla="val 110557"/>
            </a:avLst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30000" b="1" dirty="0" smtClean="0">
                <a:solidFill>
                  <a:schemeClr val="tx1"/>
                </a:solidFill>
              </a:rPr>
              <a:t>ز</a:t>
            </a:r>
            <a:endParaRPr lang="en-US" sz="30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567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زَ</a:t>
            </a:r>
            <a:r>
              <a:rPr lang="ar-JO" sz="10000" b="1" dirty="0"/>
              <a:t>عتر</a:t>
            </a:r>
          </a:p>
        </p:txBody>
      </p:sp>
      <p:pic>
        <p:nvPicPr>
          <p:cNvPr id="1026" name="Picture 2" descr="C:\Users\user\Desktop\حرف ز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1844824"/>
            <a:ext cx="4110305" cy="3456012"/>
          </a:xfrm>
          <a:prstGeom prst="rect">
            <a:avLst/>
          </a:prstGeom>
          <a:noFill/>
        </p:spPr>
      </p:pic>
      <p:pic>
        <p:nvPicPr>
          <p:cNvPr id="1027" name="Picture 3" descr="C:\Users\user\Desktop\حرف ز\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3" y="2636912"/>
            <a:ext cx="4289355" cy="32128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28204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زَ</a:t>
            </a:r>
            <a:r>
              <a:rPr lang="ar-JO" sz="10000" b="1" dirty="0"/>
              <a:t>ورق</a:t>
            </a:r>
          </a:p>
        </p:txBody>
      </p:sp>
      <p:pic>
        <p:nvPicPr>
          <p:cNvPr id="2050" name="Picture 2" descr="C:\Users\user\Desktop\حرف ز\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47529" y="1772816"/>
            <a:ext cx="4651717" cy="2448272"/>
          </a:xfrm>
          <a:prstGeom prst="rect">
            <a:avLst/>
          </a:prstGeom>
          <a:noFill/>
        </p:spPr>
      </p:pic>
      <p:pic>
        <p:nvPicPr>
          <p:cNvPr id="2051" name="Picture 3" descr="C:\Users\user\Desktop\حرف ز\imagesEZ70CHN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3594814"/>
            <a:ext cx="4067742" cy="30079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367908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زُ</a:t>
            </a:r>
            <a:r>
              <a:rPr lang="ar-JO" sz="10000" b="1" dirty="0"/>
              <a:t>جاج</a:t>
            </a:r>
          </a:p>
        </p:txBody>
      </p:sp>
      <p:pic>
        <p:nvPicPr>
          <p:cNvPr id="3074" name="Picture 2" descr="C:\Users\user\Desktop\حرف ز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95601" y="2060848"/>
            <a:ext cx="7524837" cy="39604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36050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زَ</a:t>
            </a:r>
            <a:r>
              <a:rPr lang="ar-JO" sz="10000" b="1" dirty="0"/>
              <a:t>يت</a:t>
            </a:r>
          </a:p>
        </p:txBody>
      </p:sp>
      <p:pic>
        <p:nvPicPr>
          <p:cNvPr id="4098" name="Picture 2" descr="C:\Users\user\Desktop\حرف ز\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688" y="1988840"/>
            <a:ext cx="5257750" cy="438145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9809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زَ</a:t>
            </a:r>
            <a:r>
              <a:rPr lang="ar-JO" sz="10000" b="1" dirty="0"/>
              <a:t>رافة</a:t>
            </a:r>
          </a:p>
        </p:txBody>
      </p:sp>
      <p:pic>
        <p:nvPicPr>
          <p:cNvPr id="5122" name="Picture 2" descr="C:\Users\user\Desktop\حرف ز\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3752" y="1628801"/>
            <a:ext cx="4248472" cy="48627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863650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زَ</a:t>
            </a:r>
            <a:r>
              <a:rPr lang="ar-JO" sz="10000" b="1" dirty="0"/>
              <a:t>بيب</a:t>
            </a:r>
          </a:p>
        </p:txBody>
      </p:sp>
      <p:pic>
        <p:nvPicPr>
          <p:cNvPr id="6146" name="Picture 2" descr="C:\Users\user\Desktop\حرف ز\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772816"/>
            <a:ext cx="5184576" cy="468798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07097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زَ</a:t>
            </a:r>
            <a:r>
              <a:rPr lang="ar-JO" sz="10000" b="1" dirty="0"/>
              <a:t>نجبيل</a:t>
            </a:r>
          </a:p>
        </p:txBody>
      </p:sp>
      <p:pic>
        <p:nvPicPr>
          <p:cNvPr id="7170" name="Picture 2" descr="C:\Users\user\Desktop\حرف ز\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5520" y="1988840"/>
            <a:ext cx="4644008" cy="3269938"/>
          </a:xfrm>
          <a:prstGeom prst="rect">
            <a:avLst/>
          </a:prstGeom>
          <a:noFill/>
        </p:spPr>
      </p:pic>
      <p:pic>
        <p:nvPicPr>
          <p:cNvPr id="7171" name="Picture 3" descr="C:\Users\user\Desktop\حرف ز\imagesFHKEZ6QV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3992" y="3356992"/>
            <a:ext cx="4053234" cy="30243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00512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</a:t>
            </a:r>
            <a:r>
              <a:rPr lang="ar-JO" sz="10000" b="1" dirty="0"/>
              <a:t>ُمرد</a:t>
            </a:r>
          </a:p>
        </p:txBody>
      </p:sp>
      <p:pic>
        <p:nvPicPr>
          <p:cNvPr id="8194" name="Picture 2" descr="C:\Users\user\Desktop\حرف ز\imagesWFH5QBB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5560" y="2060848"/>
            <a:ext cx="4032448" cy="4032448"/>
          </a:xfrm>
          <a:prstGeom prst="rect">
            <a:avLst/>
          </a:prstGeom>
          <a:noFill/>
        </p:spPr>
      </p:pic>
      <p:pic>
        <p:nvPicPr>
          <p:cNvPr id="8195" name="Picture 3" descr="C:\Users\user\Desktop\حرف ز\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08" y="2276872"/>
            <a:ext cx="3682826" cy="36828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46432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زَ</a:t>
            </a:r>
            <a:r>
              <a:rPr lang="ar-JO" sz="10000" b="1" dirty="0"/>
              <a:t>هرة</a:t>
            </a:r>
          </a:p>
        </p:txBody>
      </p:sp>
      <p:pic>
        <p:nvPicPr>
          <p:cNvPr id="9218" name="Picture 2" descr="C:\Users\user\Desktop\حرف ز\imagesPU5PGYW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665" y="1667574"/>
            <a:ext cx="6027887" cy="449773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2364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</a:t>
            </a:r>
            <a:r>
              <a:rPr lang="ar-JO" sz="10000" b="1" dirty="0"/>
              <a:t>َيتون</a:t>
            </a:r>
          </a:p>
        </p:txBody>
      </p:sp>
      <p:pic>
        <p:nvPicPr>
          <p:cNvPr id="10242" name="Picture 2" descr="C:\Users\user\Desktop\حرف ز\untitle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99656" y="1988840"/>
            <a:ext cx="6433758" cy="43204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5176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35675"/>
          </a:xfrm>
        </p:spPr>
        <p:txBody>
          <a:bodyPr>
            <a:noAutofit/>
          </a:bodyPr>
          <a:lstStyle/>
          <a:p>
            <a:pPr algn="ctr"/>
            <a:r>
              <a:rPr lang="ar-JO" sz="10000" dirty="0" smtClean="0"/>
              <a:t>زرافة      زينب</a:t>
            </a:r>
            <a:br>
              <a:rPr lang="ar-JO" sz="10000" dirty="0" smtClean="0"/>
            </a:br>
            <a:r>
              <a:rPr lang="ar-JO" sz="10000" dirty="0" smtClean="0"/>
              <a:t>  </a:t>
            </a:r>
            <a:br>
              <a:rPr lang="ar-JO" sz="10000" dirty="0" smtClean="0"/>
            </a:br>
            <a:r>
              <a:rPr lang="ar-JO" sz="10000" dirty="0" smtClean="0"/>
              <a:t>  زيت       خبز   </a:t>
            </a:r>
            <a:endParaRPr lang="en-US" sz="10000" dirty="0"/>
          </a:p>
        </p:txBody>
      </p:sp>
    </p:spTree>
    <p:extLst>
      <p:ext uri="{BB962C8B-B14F-4D97-AF65-F5344CB8AC3E}">
        <p14:creationId xmlns:p14="http://schemas.microsoft.com/office/powerpoint/2010/main" val="318738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</a:t>
            </a:r>
            <a:r>
              <a:rPr lang="ar-JO" sz="10000" b="1" dirty="0"/>
              <a:t>امور</a:t>
            </a:r>
          </a:p>
        </p:txBody>
      </p:sp>
      <p:pic>
        <p:nvPicPr>
          <p:cNvPr id="12290" name="Picture 2" descr="C:\Users\user\Desktop\حرف ز\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5681" y="1916832"/>
            <a:ext cx="5928789" cy="4032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8686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</a:t>
            </a:r>
            <a:r>
              <a:rPr lang="ar-JO" sz="10000" b="1" dirty="0"/>
              <a:t>ر</a:t>
            </a:r>
          </a:p>
        </p:txBody>
      </p:sp>
      <p:pic>
        <p:nvPicPr>
          <p:cNvPr id="13314" name="Picture 2" descr="C:\Users\user\Desktop\حرف ز\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9736" y="1916832"/>
            <a:ext cx="4176464" cy="38139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1015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>
                <a:solidFill>
                  <a:srgbClr val="FF0000"/>
                </a:solidFill>
              </a:rPr>
              <a:t>ز</a:t>
            </a:r>
            <a:r>
              <a:rPr lang="ar-JO" sz="10000" b="1" dirty="0"/>
              <a:t>َنبق</a:t>
            </a:r>
          </a:p>
        </p:txBody>
      </p:sp>
      <p:pic>
        <p:nvPicPr>
          <p:cNvPr id="14338" name="Picture 2" descr="C:\Users\user\Desktop\حرف ز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5720" y="1916833"/>
            <a:ext cx="5184576" cy="413427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93839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ز</a:t>
            </a:r>
            <a:r>
              <a:rPr lang="ar-JO" sz="10000" b="1" dirty="0" smtClean="0"/>
              <a:t>حلوقة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25780" y="1839073"/>
            <a:ext cx="5756857" cy="446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866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79353" y="326488"/>
            <a:ext cx="3433293" cy="1325563"/>
          </a:xfrm>
        </p:spPr>
        <p:txBody>
          <a:bodyPr>
            <a:noAutofit/>
          </a:bodyPr>
          <a:lstStyle/>
          <a:p>
            <a:pPr algn="ctr"/>
            <a:r>
              <a:rPr lang="ar-JO" sz="10000" b="1" dirty="0" smtClean="0">
                <a:solidFill>
                  <a:srgbClr val="FF0000"/>
                </a:solidFill>
              </a:rPr>
              <a:t>ز</a:t>
            </a:r>
            <a:r>
              <a:rPr lang="ar-JO" sz="10000" b="1" dirty="0" smtClean="0"/>
              <a:t>ل</a:t>
            </a:r>
            <a:r>
              <a:rPr lang="ar-JO" sz="10000" b="1" dirty="0" smtClean="0">
                <a:latin typeface="Algerian" panose="04020705040A02060702" pitchFamily="82" charset="0"/>
              </a:rPr>
              <a:t>ا</a:t>
            </a:r>
            <a:r>
              <a:rPr lang="ar-JO" sz="10000" b="1" dirty="0" smtClean="0"/>
              <a:t>جة </a:t>
            </a:r>
            <a:endParaRPr lang="en-US" sz="10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7752" y="2866879"/>
            <a:ext cx="5165636" cy="3178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464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56" y="207565"/>
            <a:ext cx="11578107" cy="648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1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12887" r="4233" b="11840"/>
          <a:stretch/>
        </p:blipFill>
        <p:spPr>
          <a:xfrm>
            <a:off x="373488" y="100331"/>
            <a:ext cx="11011436" cy="6482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091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mond 1"/>
          <p:cNvSpPr/>
          <p:nvPr/>
        </p:nvSpPr>
        <p:spPr>
          <a:xfrm>
            <a:off x="7340958" y="-1"/>
            <a:ext cx="4468969" cy="3640429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 smtClean="0">
                <a:solidFill>
                  <a:schemeClr val="tx1"/>
                </a:solidFill>
              </a:rPr>
              <a:t>زا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3" name="Diamond 2"/>
          <p:cNvSpPr/>
          <p:nvPr/>
        </p:nvSpPr>
        <p:spPr>
          <a:xfrm>
            <a:off x="3863661" y="2959993"/>
            <a:ext cx="4623515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 smtClean="0">
                <a:solidFill>
                  <a:schemeClr val="tx1"/>
                </a:solidFill>
              </a:rPr>
              <a:t>زي</a:t>
            </a:r>
            <a:endParaRPr lang="en-US" sz="15000" b="1" dirty="0">
              <a:solidFill>
                <a:schemeClr val="tx1"/>
              </a:solidFill>
            </a:endParaRPr>
          </a:p>
        </p:txBody>
      </p:sp>
      <p:sp>
        <p:nvSpPr>
          <p:cNvPr id="4" name="Diamond 3"/>
          <p:cNvSpPr/>
          <p:nvPr/>
        </p:nvSpPr>
        <p:spPr>
          <a:xfrm>
            <a:off x="369193" y="201769"/>
            <a:ext cx="4692203" cy="3438660"/>
          </a:xfrm>
          <a:prstGeom prst="diamond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JO" sz="15000" b="1" dirty="0" smtClean="0">
                <a:solidFill>
                  <a:schemeClr val="tx1"/>
                </a:solidFill>
              </a:rPr>
              <a:t>زو</a:t>
            </a:r>
            <a:endParaRPr lang="en-US" sz="15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353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4" t="10238" r="5568" b="11282"/>
          <a:stretch/>
        </p:blipFill>
        <p:spPr>
          <a:xfrm>
            <a:off x="445124" y="399245"/>
            <a:ext cx="11442076" cy="5962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32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1" y="250837"/>
            <a:ext cx="11552349" cy="6469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131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307" y="283335"/>
            <a:ext cx="11107952" cy="6220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07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ar-JO" sz="10000" b="1" dirty="0"/>
              <a:t>كلمات تبدأ بحرف </a:t>
            </a:r>
            <a:r>
              <a:rPr lang="ar-JO" sz="10000" b="1" dirty="0">
                <a:solidFill>
                  <a:srgbClr val="FF0000"/>
                </a:solidFill>
              </a:rPr>
              <a:t>ز </a:t>
            </a:r>
          </a:p>
        </p:txBody>
      </p:sp>
    </p:spTree>
    <p:extLst>
      <p:ext uri="{BB962C8B-B14F-4D97-AF65-F5344CB8AC3E}">
        <p14:creationId xmlns:p14="http://schemas.microsoft.com/office/powerpoint/2010/main" val="15299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25</Words>
  <Application>Microsoft Office PowerPoint</Application>
  <PresentationFormat>Widescreen</PresentationFormat>
  <Paragraphs>21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Algerian</vt:lpstr>
      <vt:lpstr>Arial</vt:lpstr>
      <vt:lpstr>Calibri</vt:lpstr>
      <vt:lpstr>Calibri Light</vt:lpstr>
      <vt:lpstr>Times New Roman</vt:lpstr>
      <vt:lpstr>Office Theme</vt:lpstr>
      <vt:lpstr>PowerPoint Presentation</vt:lpstr>
      <vt:lpstr>زرافة      زينب      زيت       خبز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كلمات تبدأ بحرف ز </vt:lpstr>
      <vt:lpstr>زَعتر</vt:lpstr>
      <vt:lpstr>زَورق</vt:lpstr>
      <vt:lpstr>زُجاج</vt:lpstr>
      <vt:lpstr>زَيت</vt:lpstr>
      <vt:lpstr>زَرافة</vt:lpstr>
      <vt:lpstr>زَبيب</vt:lpstr>
      <vt:lpstr>زَنجبيل</vt:lpstr>
      <vt:lpstr>زُمرد</vt:lpstr>
      <vt:lpstr>زَهرة</vt:lpstr>
      <vt:lpstr>زَيتون</vt:lpstr>
      <vt:lpstr>زامور</vt:lpstr>
      <vt:lpstr>زر</vt:lpstr>
      <vt:lpstr>زَنبق</vt:lpstr>
      <vt:lpstr>زحلوقة </vt:lpstr>
      <vt:lpstr>زلاجة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THINK PAD</dc:creator>
  <cp:lastModifiedBy>THINK PAD</cp:lastModifiedBy>
  <cp:revision>10</cp:revision>
  <dcterms:created xsi:type="dcterms:W3CDTF">2020-07-01T19:49:53Z</dcterms:created>
  <dcterms:modified xsi:type="dcterms:W3CDTF">2021-06-23T19:40:41Z</dcterms:modified>
</cp:coreProperties>
</file>