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1" r:id="rId5"/>
    <p:sldId id="267" r:id="rId6"/>
    <p:sldId id="269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0238-6D0E-46AD-83DF-ED42A6C89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DE194-DD39-4B5B-B579-18FBC3994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EDA4A-EFC9-4374-AC63-A1DECD5D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F73D1-DDAC-4938-A444-EF2DE0C91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E9520-CC67-43F5-8FBC-50B131C7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4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9759-E2A5-4306-AE15-1FA14DEF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C42CF-2055-4F4B-9F04-746070CCF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FFF0-CC5C-49A9-A561-D6232232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30A50-14E4-4B0E-9255-28BC877B3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E196B-D163-4FA9-A4C2-1F83F371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3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121DC-17EA-4706-A694-EAD37C3DC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8A89B-5E8C-425A-99E1-C75F59345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F6C07-ADE3-4426-857B-8587F27F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0359-5825-4972-BCD8-AE97FCE7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A859-8AB0-49C5-A4D4-06700A6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3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71D2-BA6D-4E6F-BC36-63FE2F0A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EFFD-82DD-4920-906B-2ECCE3222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53DCD-B7AB-4703-BA21-4D127087C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61E39-EC53-4CBB-9205-FC727138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ECD0B-0290-4636-9F16-9D3057DE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0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6E06-8000-4510-9FCF-79AA60B4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0D2A-B593-4EFB-BDA1-CD6077E89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27C36-3025-4FF6-8AA7-CC7C85A0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781EF-8A46-4E3B-831B-60EE79AD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F0E92-BE18-4756-8418-D38137C0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5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D8BD-5541-4EAA-8DEF-7788893F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E241-CF62-485E-A89F-E6175F5B4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A10CE-D8CA-45DE-B7EC-EB40C6B1F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2E638-1CB7-4B87-A2D4-32496CE55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A7AD8E-0F4C-4D6D-98F2-D36034D9F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E03E3-9F70-48AF-8E38-42340CB0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32E4-1827-43D9-BAB3-51A457CF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83BB0-5663-4116-A039-FB2264FF3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E4342-4209-476E-BE66-1D8C14441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49DD9-FABA-4B07-A667-515DA57B3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E56A9-8039-4CC5-A5DC-88AF40DD5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8EFFC7-5A97-4EA6-87CF-F9393854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A0113C-F660-43E2-9B2C-F36B4912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DE337-A0D4-4749-96A0-106121C2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3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B4C9-19FF-4015-9403-12B0F6BAA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6093F-9546-4C3E-8545-CCFA3BE2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A3A9C-BC57-4F96-96E3-791AAB5E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187D2-E573-4D5C-9EC0-C308074E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7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1E2E4-FE9D-4D04-9D05-CF36E2FD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CFC81-9AAA-4B7D-981D-66905A4C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AADB1-2D14-4B1F-B377-18EE177C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55A6-1726-460A-8448-75A49844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AE23-3B4D-4E0A-A74A-A8B782F7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B83CB-3DFE-461A-A18A-01E9BD9CF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7AC47-ABF6-4208-BA0A-A4D53EBE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9F164-F30A-4253-BD00-CCF5DC74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DBA73-4FEB-4FB8-A271-201FFE05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9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973D-8FA4-4B56-9E60-37864DB7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6EF9F0-1001-406E-9A45-788718820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8C34F-531D-44DC-93E2-BAF80874C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963C7-D294-4B9A-BD11-55BA3B86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3C959-C50D-4B91-8F5E-77DF3C9D5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E7A5A-D7C7-4157-8077-B63155A3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8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AFE0-7964-424D-8B97-82DD5B03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BDA30-BFA6-4B2B-AFE1-DF3B6CBE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B0E4E-43CE-4F06-834B-1E82E1D1D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16991-FEB0-49D5-97B4-03CCB00985B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EE399-9240-48DD-B786-9EAB9F38C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F972B-17CC-44FF-B7A0-C8F1E907C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9100-A874-43B3-A455-06B2B5D72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6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B6B9B0-8D58-4B94-AC4E-0B1812075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02586-8E43-4559-87CE-2B25184F6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18" y="2532842"/>
            <a:ext cx="2874740" cy="4490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4D132-F59B-4562-9998-2199C2902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736" y="3180523"/>
            <a:ext cx="2692972" cy="33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3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B6B9B0-8D58-4B94-AC4E-0B1812075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02586-8E43-4559-87CE-2B25184F6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665" y="2490590"/>
            <a:ext cx="2874740" cy="4490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A9916-FDE1-4764-87BC-F0589764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727" y="3166026"/>
            <a:ext cx="2692972" cy="3339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D9A906-300F-4136-A169-B9934705D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208" y="5575261"/>
            <a:ext cx="1282739" cy="1282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AF0A1-194C-48D6-8A53-FD7B06C8C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995" y="6000957"/>
            <a:ext cx="480940" cy="453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5B86C1-3DA0-44E6-A45E-89DA4A42AB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0" b="50000"/>
          <a:stretch/>
        </p:blipFill>
        <p:spPr>
          <a:xfrm>
            <a:off x="5897482" y="6000957"/>
            <a:ext cx="591009" cy="524035"/>
          </a:xfrm>
          <a:prstGeom prst="rect">
            <a:avLst/>
          </a:prstGeom>
        </p:spPr>
      </p:pic>
      <p:pic>
        <p:nvPicPr>
          <p:cNvPr id="14" name="Picture 2" descr="Pineapple PNG Vector Clipart Image​ | Gallery Yopriceville - High-Quality  Images and Transparent PNG Free… | Pineapple vector, Pineapple images,  Pineapple wallpaper">
            <a:extLst>
              <a:ext uri="{FF2B5EF4-FFF2-40B4-BE49-F238E27FC236}">
                <a16:creationId xmlns:a16="http://schemas.microsoft.com/office/drawing/2014/main" id="{CC5BD920-F345-4E84-BFD6-5A3DFF59F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203">
            <a:off x="5690548" y="5973250"/>
            <a:ext cx="442964" cy="74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99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A517A0-F1B5-42C0-91FA-AA2E17768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" t="7545" r="42270" b="50000"/>
          <a:stretch/>
        </p:blipFill>
        <p:spPr>
          <a:xfrm>
            <a:off x="7809874" y="1355034"/>
            <a:ext cx="2884965" cy="2292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49F02A-E225-43FA-BF24-9DBBCB862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960" y="4273826"/>
            <a:ext cx="3093419" cy="245827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CA2F1-81A7-49B1-B8E4-16E86614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161" y="2103782"/>
            <a:ext cx="1857586" cy="1753097"/>
          </a:xfrm>
          <a:prstGeom prst="rect">
            <a:avLst/>
          </a:prstGeom>
        </p:spPr>
      </p:pic>
      <p:pic>
        <p:nvPicPr>
          <p:cNvPr id="5122" name="Picture 2" descr="Pineapple PNG Vector Clipart Image​ | Gallery Yopriceville - High-Quality  Images and Transparent PNG Free… | Pineapple vector, Pineapple images,  Pineapple wallpaper">
            <a:extLst>
              <a:ext uri="{FF2B5EF4-FFF2-40B4-BE49-F238E27FC236}">
                <a16:creationId xmlns:a16="http://schemas.microsoft.com/office/drawing/2014/main" id="{1B0783BA-B3EA-4408-AACE-72F3C19FC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85" y="367746"/>
            <a:ext cx="1690775" cy="306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F8A6BA-B3E2-4C76-B628-ECD3B5463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157" y="4782378"/>
            <a:ext cx="3368802" cy="14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3AF64-B6A9-478E-8FAB-0C034E6F8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AC3C1-A18F-465C-8A9A-A056E308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56" y="4399722"/>
            <a:ext cx="714375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6F9C7-C40F-4002-A94C-DC4946F58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76"/>
          <a:stretch/>
        </p:blipFill>
        <p:spPr>
          <a:xfrm>
            <a:off x="0" y="4399722"/>
            <a:ext cx="5374860" cy="3810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DA314-C02B-4D94-B227-4969F1DE2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4" y="4023008"/>
            <a:ext cx="2960098" cy="1106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BC82D-87A2-4F23-9A62-E6274A726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55" y="4136023"/>
            <a:ext cx="483150" cy="30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4AFCDF-0718-4A53-8762-2C3731514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3705" y="4136023"/>
            <a:ext cx="301371" cy="3013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15E8A-16B6-4AEA-A267-940E7BF8E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3979" y="4173694"/>
            <a:ext cx="4807827" cy="2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12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5641B-0745-4BCF-A5A4-25032850A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8B8683-F9A2-48D2-9A5E-E3D4A8997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0" y="2614849"/>
            <a:ext cx="926672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211AC-F409-428E-B2D9-533EED75F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915" y="2661232"/>
            <a:ext cx="1304657" cy="518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57391-4037-4E0E-8CBD-626F2D3A8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9" y="3020268"/>
            <a:ext cx="1305339" cy="520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3621D-228E-4400-B894-B3A151B2F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883" y="3020268"/>
            <a:ext cx="645243" cy="564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54330-145B-49DB-BA01-68DA8EBD0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02" y="4518991"/>
            <a:ext cx="1801331" cy="2233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10BE4-4C9D-4AD6-B4C8-E42BEAC93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121" y="4055166"/>
            <a:ext cx="1956980" cy="3057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11E21-F1FD-4147-8832-438CB8A85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582" y="1129467"/>
            <a:ext cx="2910852" cy="21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E5B91E-4F5B-4B74-8D69-8552BDF81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24201-8230-4E16-AEDE-8CD86EB0D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02" y="4518991"/>
            <a:ext cx="1801331" cy="2233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874551-9BE3-421E-BB61-2353F5AD2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21" y="4055166"/>
            <a:ext cx="1956980" cy="3057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793695-19C9-4D0A-9417-C6527A27B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02" y="105685"/>
            <a:ext cx="1463951" cy="1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3A8760-53EB-4BEC-AEB8-B45A8AAA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293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2DE8F-8833-41B9-ABC5-37BFEBC0D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3" t="8667" r="10904" b="14210"/>
          <a:stretch/>
        </p:blipFill>
        <p:spPr>
          <a:xfrm>
            <a:off x="5903214" y="0"/>
            <a:ext cx="6196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08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RZ.Zabaneh</dc:creator>
  <cp:lastModifiedBy>RZ.Zabaneh</cp:lastModifiedBy>
  <cp:revision>9</cp:revision>
  <dcterms:created xsi:type="dcterms:W3CDTF">2022-10-14T17:18:33Z</dcterms:created>
  <dcterms:modified xsi:type="dcterms:W3CDTF">2022-10-17T15:22:44Z</dcterms:modified>
</cp:coreProperties>
</file>