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1FC6-C49E-4829-9733-C92C08DA3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0A0BF-E1D0-4283-BF78-1681E6CA8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BE922-3911-40EF-87CD-2133709FD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4F4D-4DB6-4227-8338-BEA43B87D0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E8F40-CFEF-4153-88E5-E013857B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25C31-8BF6-4BA3-9D67-EFBECDFD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3881-E1B5-4B45-975B-2B6084A3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1E83-1543-4748-AA4F-5BFFAEB8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BEDBA-52F2-494A-B2F2-0B779DF50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61AC-F32E-4C5E-A95C-AA73E4A7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4F4D-4DB6-4227-8338-BEA43B87D0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71369-A70E-4168-B51F-3E4B0D8A6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A089A-6815-4AFC-B0B7-A49EC34F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3881-E1B5-4B45-975B-2B6084A3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1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B9C7C-E2AE-41E7-94DE-90FB21A9E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16482-D134-4B9F-AAEE-B02787A03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CB451-24D9-4046-98C0-911164EA1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4F4D-4DB6-4227-8338-BEA43B87D0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4A216-C8BA-446E-915A-34ED5677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559CD-C4CF-4C44-9BA4-A67B7277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3881-E1B5-4B45-975B-2B6084A3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4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0B952-2CCA-46B1-B43F-CD7891FB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DD8C2-886E-4182-8CBB-11701DC0D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E5B7A-E16B-4FC7-8356-29A91A05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4F4D-4DB6-4227-8338-BEA43B87D0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D6892-971D-4811-B599-6487687C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D91D3-C9A3-431D-A82D-4735617D8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3881-E1B5-4B45-975B-2B6084A3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6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861D4-BF68-41E4-9D1C-1818E5A4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83DB4-A863-45F6-A1BA-9101C1CA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69BBA-CCD4-415D-BBD0-A8CBA327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4F4D-4DB6-4227-8338-BEA43B87D0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01138-C8FE-4390-8E84-3BFF04C0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0F449-3BEE-4391-8642-9400BD45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3881-E1B5-4B45-975B-2B6084A3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6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F3C07-66C5-4068-A6AA-C1AF76AC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E968-4104-4BB1-B5A9-93351B31C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49273-2A1D-4876-9F9E-B25D7F147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9D03B-C4E6-42EB-839F-CA398FCA0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4F4D-4DB6-4227-8338-BEA43B87D0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1EFD5-4ADF-4D54-A222-5747AE04A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8D5D9-EE22-4387-BA68-35A5FFD2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3881-E1B5-4B45-975B-2B6084A3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5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22AB2-213C-497B-8DA5-CCA7D54A9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E3D88-47FD-4FA6-9ABD-ECD38F81A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36801-0EF3-417E-9DCE-627BAAAE7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6F3A4C-D075-4FA8-916C-C296A2C4B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1A5741-81B2-4BB1-9E55-EAD626D56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6CB77-8D45-4DC4-A3A4-2FA2DA8F0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4F4D-4DB6-4227-8338-BEA43B87D0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6E49DB-C24A-4911-BD54-722AE3516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DAAA9-EEA4-44CC-B679-62D86286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3881-E1B5-4B45-975B-2B6084A3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8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5421-167D-467B-8105-6281CE42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FC589-9804-47E7-ABD0-93B7DAB87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4F4D-4DB6-4227-8338-BEA43B87D0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09FDC-7FB2-4EF5-AF4B-D14C5DE4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D99F0-7F00-4403-9243-6057D67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3881-E1B5-4B45-975B-2B6084A3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2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ACC9B0-4621-4955-9F03-A97D8C66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4F4D-4DB6-4227-8338-BEA43B87D0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704A06-C69B-43F7-8D05-CAA5C2022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E9EBA-1C6C-4EEE-A627-0BDA60D2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3881-E1B5-4B45-975B-2B6084A3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0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1888E-6215-49EF-82C1-F4BB146E7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08F34-9C74-4206-958E-2361ECB43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909C5-26B4-4099-B724-C930E18AC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F1E41-D604-41B3-86EB-57D032A2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4F4D-4DB6-4227-8338-BEA43B87D0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CFB81-ACF6-4E0A-BDE4-FF9A7344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85A93-AF1E-44E5-B5BD-D410EB37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3881-E1B5-4B45-975B-2B6084A3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6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D9E22-9B6A-4824-9793-3788D404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B0F93-A970-4975-B08E-1D1CC7AD4E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FC1F8-829D-428D-9D70-C5009E9AD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9C545-F11D-4487-A64C-0B91FAD5B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4F4D-4DB6-4227-8338-BEA43B87D0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4C0B5-B847-412D-846E-CDBDD46C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33C6F-A0C1-4267-B564-99B714A4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3881-E1B5-4B45-975B-2B6084A3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6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5E5B1F-14DF-4A9F-B195-EB5731DBD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EEAEE-6D7F-4B0C-B152-138CF7B96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1216D-8ED8-4A41-A1F4-0806828FC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24F4D-4DB6-4227-8338-BEA43B87D0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E3487-FEE5-4489-A28D-578082642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861E1-5AE3-4193-B28C-90D6B2CEE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63881-E1B5-4B45-975B-2B6084A3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8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3820C-C097-4C86-B878-E38993994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E27961-F179-4D34-B519-74A99E9E2E31}"/>
              </a:ext>
            </a:extLst>
          </p:cNvPr>
          <p:cNvSpPr/>
          <p:nvPr/>
        </p:nvSpPr>
        <p:spPr>
          <a:xfrm>
            <a:off x="7301948" y="3949147"/>
            <a:ext cx="2398643" cy="27829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/>
              <a:t>روضة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0751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2DD826-3003-455E-9803-03A8EAD72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8A1D2A-A41F-4F19-931E-589E971FC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456" y="503584"/>
            <a:ext cx="2842180" cy="5607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2A93BE-3124-4669-870D-6D70AF4FC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9" y="3811670"/>
            <a:ext cx="8037443" cy="30463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1B9091-AEBB-407D-9D06-A7489F101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94" y="3496915"/>
            <a:ext cx="1864003" cy="13914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60A8EC-9EFD-4F4F-836F-272CBF590F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0768" y="4116573"/>
            <a:ext cx="1283356" cy="1086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B2F562-5F81-43ED-A10E-2F824B07C6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2"/>
          <a:stretch/>
        </p:blipFill>
        <p:spPr>
          <a:xfrm>
            <a:off x="2761898" y="3046330"/>
            <a:ext cx="2055728" cy="1714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B9CC76-0727-418B-A913-F48305DE3B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9302" y="4377582"/>
            <a:ext cx="2127729" cy="8398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726ECB-6A8A-4C10-92AB-1D064D52D3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80" y="3364940"/>
            <a:ext cx="2179111" cy="172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7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2DD826-3003-455E-9803-03A8EAD72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8A1D2A-A41F-4F19-931E-589E971FC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456" y="503584"/>
            <a:ext cx="2842180" cy="5607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2A93BE-3124-4669-870D-6D70AF4FC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9" y="3811670"/>
            <a:ext cx="8037443" cy="30463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C46BAB-338C-42D3-81D3-17A7CA670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00" y="3313043"/>
            <a:ext cx="2021999" cy="1690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EB660F-4B45-4364-B936-515271638C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6605" y="50633"/>
            <a:ext cx="1538788" cy="123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482714-88A4-47BF-AC9A-87AA6FDB6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2D8657-425E-4222-9099-F6C16663C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76" y="2716697"/>
            <a:ext cx="1214983" cy="1272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08AC1B-89D8-4510-B69A-983294170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943" y="3988905"/>
            <a:ext cx="1701951" cy="1272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C1606D-D143-4850-8619-A60639F6A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5235"/>
            <a:ext cx="1272208" cy="1272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4BD032-7DC9-487E-871F-52B8663C2C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26" y="5133587"/>
            <a:ext cx="1851939" cy="18519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82CC6A-E4BB-42FC-9CE1-ED80DA3EB9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8" y="2478157"/>
            <a:ext cx="2093081" cy="437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6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A41C17-2027-4CD9-82DB-5948CCC2B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CBC941-F5CC-42F4-A82A-37F604F1A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661" y="701952"/>
            <a:ext cx="4147930" cy="20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70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RZ.Zabaneh</dc:creator>
  <cp:lastModifiedBy>RZ.Zabaneh</cp:lastModifiedBy>
  <cp:revision>6</cp:revision>
  <dcterms:created xsi:type="dcterms:W3CDTF">2022-10-09T05:43:31Z</dcterms:created>
  <dcterms:modified xsi:type="dcterms:W3CDTF">2022-10-09T06:35:04Z</dcterms:modified>
</cp:coreProperties>
</file>