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4" r:id="rId5"/>
    <p:sldId id="265" r:id="rId6"/>
    <p:sldId id="266" r:id="rId7"/>
    <p:sldId id="261" r:id="rId8"/>
    <p:sldId id="267" r:id="rId9"/>
    <p:sldId id="258" r:id="rId10"/>
    <p:sldId id="259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96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2-09-18T15:47:44.022"/>
    </inkml:context>
    <inkml:brush xml:id="br0">
      <inkml:brushProperty name="width" value="0.035" units="cm"/>
      <inkml:brushProperty name="height" value="0.035" units="cm"/>
      <inkml:brushProperty name="fitToCurve" value="1"/>
    </inkml:brush>
  </inkml:definitions>
  <inkml:trace contextRef="#ctx0" brushRef="#br0">147 221 0,'0'-37'328,"0"1"-297,0-1 31,-37 37 63,37-37-125,0 0 125,-36 37-46,-1 0 30,37-37-78,-37 37 63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2-09-18T15:47:46.655"/>
    </inkml:context>
    <inkml:brush xml:id="br0">
      <inkml:brushProperty name="width" value="0.035" units="cm"/>
      <inkml:brushProperty name="height" value="0.035" units="cm"/>
      <inkml:brushProperty name="fitToCurve" value="1"/>
    </inkml:brush>
  </inkml:definitions>
  <inkml:trace contextRef="#ctx0" brushRef="#br0">111 332 0,'0'-37'344,"0"0"-313,0 0 32,0 0-1,0 1-46,0-1 15,-37 37 0,37-37 1,-37 37 61,37-37-61,-37 37 14,37-37-14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2-09-18T15:47:50.469"/>
    </inkml:context>
    <inkml:brush xml:id="br0">
      <inkml:brushProperty name="width" value="0.035" units="cm"/>
      <inkml:brushProperty name="height" value="0.035" units="cm"/>
      <inkml:brushProperty name="fitToCurve" value="1"/>
    </inkml:brush>
  </inkml:definitions>
  <inkml:trace contextRef="#ctx0" brushRef="#br0">479 405 0,'-37'0'235,"0"-37"-220,0 0 1,0 37-16,37-37 15,-36 0 1,36 1-16,-37 36 16,0-37-16,0 0 31,0 37-15,1-37-1,-1 0 1,0 0 15,0 37 16,37-36-16</inkml:trace>
  <inkml:trace contextRef="#ctx0" brushRef="#br0" timeOffset="2999">589 478 0,'0'-37'266,"0"1"-220,0-1-30,0 0 0,0 0 15,0 0 47,0 1-31,0-1 15,-37 37 32,0 0-16,37-37-46,-36 37 14,-1 0 142,37-37-188,0 0 16,-37 37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981CA-4F31-04F6-E0DE-A7BCF106D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B942EF-58A1-BEF6-BDF8-08A7A295F2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3EE0E-498D-5B3F-34AF-1BD4E0771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99D1-4BA1-4A74-BD8B-1AC5FE6BD1D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6C22E-6DEB-6DF6-44EA-DD3B60BE6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85F4C-6B7C-E60F-A091-D8AE5EB90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4513-085D-42E9-932B-548A050CA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1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0B393-F8E5-2CC0-0F4B-EDB60EAE1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1C2E11-07EB-9719-9F6B-49274C5CB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2903C-A7F4-F697-35D5-3E8B59BFB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99D1-4BA1-4A74-BD8B-1AC5FE6BD1D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F9478-1950-0BBB-7419-6880A117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97B32-DF74-2036-EC73-AF332606B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4513-085D-42E9-932B-548A050CA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36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706CFC-FAF2-171C-A1B3-C1ED5ADA13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711470-E9AD-30D4-F748-120399827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0C3F2-9491-A11B-2354-D7D6F70F6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99D1-4BA1-4A74-BD8B-1AC5FE6BD1D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B0B9B-F07A-5949-C50D-5009863C9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72F6A-6369-04FD-5335-6AC773B19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4513-085D-42E9-932B-548A050CA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7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D6A35-81AB-089A-822D-3C02C880B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BE2C0-1192-AA20-C3BA-1E09F6CB2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1AE67-3E89-AFD1-553B-151F32F6A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99D1-4BA1-4A74-BD8B-1AC5FE6BD1D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DE571-CC91-4C92-C1A3-A1B610104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B3A70-E8CF-3FFC-33EB-B62A8E6D2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4513-085D-42E9-932B-548A050CA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69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95855-8867-DAEA-01BE-C168644D0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96A2C-8B1A-C7E5-13A1-BEEE638B5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48A7D-BAE0-1A3E-3027-E44ACCC56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99D1-4BA1-4A74-BD8B-1AC5FE6BD1D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08288-A23E-9481-18A2-F529FDC07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53BF0-9EB5-7463-9B5A-39E3273F5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4513-085D-42E9-932B-548A050CA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12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298C8-568A-36CA-1A92-39707FC18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81939-55C8-4148-AED6-FFFC6BE6D0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494358-2747-83D3-EA41-CC57F437F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D4CD1-100E-E317-B45C-3715E0E36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99D1-4BA1-4A74-BD8B-1AC5FE6BD1D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67424-AEF0-188A-BFDC-49CF4BFDD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D8D378-8A81-083B-EAEF-2206DB77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4513-085D-42E9-932B-548A050CA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48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E7C07-0555-3285-DB83-763EA93C0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DC609-A91D-1D1C-1295-07AD37A9E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6DEB59-EF76-F556-ABB9-EC9AECD19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792371-814D-8752-C80C-3295B1EAFB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15F5C4-1259-ABB4-417D-F2FA6430CE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1575C8-34AD-8976-E8C7-77BBE5C4C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99D1-4BA1-4A74-BD8B-1AC5FE6BD1D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6AE72B-3568-08DD-54E5-BC83693E5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5794B7-21FF-92D1-39B1-B155D56CA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4513-085D-42E9-932B-548A050CA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00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17B15-13C1-0AA7-1F85-A76E96D09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6A8DF-237D-821B-3261-8B8BA2194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99D1-4BA1-4A74-BD8B-1AC5FE6BD1D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867EF3-5B10-6E67-B7BB-B68E5DA6D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1F6E58-E7FF-86B9-8D94-D92FAD52E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4513-085D-42E9-932B-548A050CA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1E0B-3A44-56FF-C69F-8A65BB09B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99D1-4BA1-4A74-BD8B-1AC5FE6BD1D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FA1B69-D0CA-F19D-5E8F-93D183E69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809C1E-2158-2283-25C6-BA6C035FD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4513-085D-42E9-932B-548A050CA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12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3089-82D1-247D-0D84-F6BC13D1F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80F86-61BE-0853-952A-D35EED8DB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76138A-E726-3C00-713B-517620E61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5E586B-1A23-BC0B-D437-7E317A215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99D1-4BA1-4A74-BD8B-1AC5FE6BD1D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5A3460-3589-A431-5227-FE4199DCB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97E12F-75CB-BB48-2A5C-280B89EEB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4513-085D-42E9-932B-548A050CA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09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FCF21-04B3-07B9-F66D-E8DF3775B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9CA3E-7B14-8315-8184-E0D7661D3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01A700-C668-1DF3-305C-BBAD6337E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4D6D0A-0F89-BFB8-0DA9-51355EFA9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99D1-4BA1-4A74-BD8B-1AC5FE6BD1D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7B68D-51C2-3169-B8ED-54875E03E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A06C7-123E-DF1C-FB28-288BB1CF2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4513-085D-42E9-932B-548A050CA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2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59DEA5-4DF3-DBE5-2D08-2ED504237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CDE5B-037D-C699-E47A-9EAD0B3FD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ABCA3-CFFA-16ED-66B4-5331E076BF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999D1-4BA1-4A74-BD8B-1AC5FE6BD1D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DCA00-9B26-E356-2251-68DB363D86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78FB7-42FA-B363-7F0C-F52766CC0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44513-085D-42E9-932B-548A050CA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8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5.png"/><Relationship Id="rId7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5" Type="http://schemas.openxmlformats.org/officeDocument/2006/relationships/image" Target="../media/image7.emf"/><Relationship Id="rId4" Type="http://schemas.openxmlformats.org/officeDocument/2006/relationships/customXml" Target="../ink/ink1.xml"/><Relationship Id="rId9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D43D0E-1909-4DEF-5D59-D967EFA0C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74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A78953-0F77-D3DF-E825-00D935708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09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6E86660-9FE6-4620-BA7E-0A1C863D1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43C5FE5-EFC4-4956-AD7B-0F8A16B80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2042040"/>
            <a:ext cx="1731414" cy="27739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07100BC-ED73-4BBA-80AA-4E2B1007A5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6614" y="2400212"/>
            <a:ext cx="457240" cy="49381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2676073-7D0A-4BF3-B791-128C9141A1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0195" y="2873977"/>
            <a:ext cx="457240" cy="49381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DA2832B-39D6-439D-8AE8-FCBBA998D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8275" y="3120886"/>
            <a:ext cx="45724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14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2A9560-42DF-4A5C-E173-4E0BDEB3D1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605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65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57AD2F-353A-F762-64EA-725B7B8973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594"/>
          <a:stretch/>
        </p:blipFill>
        <p:spPr>
          <a:xfrm>
            <a:off x="1" y="0"/>
            <a:ext cx="12095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71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9E5A59-7722-442F-9B39-8A329816A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678" y="100012"/>
            <a:ext cx="8203096" cy="66579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B6DF6D-0231-4643-A654-F33E9912EA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45" t="10821" r="34850" b="63865"/>
          <a:stretch/>
        </p:blipFill>
        <p:spPr>
          <a:xfrm>
            <a:off x="3856383" y="940905"/>
            <a:ext cx="1616766" cy="173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95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9E5A59-7722-442F-9B39-8A329816A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678" y="100012"/>
            <a:ext cx="8203096" cy="6657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7B8EA9-C9DE-4FD2-B772-3C6EA61D68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97" t="10048" r="35662" b="60193"/>
          <a:stretch/>
        </p:blipFill>
        <p:spPr>
          <a:xfrm>
            <a:off x="4028660" y="874642"/>
            <a:ext cx="1510748" cy="20408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01680E1-F871-43C1-B626-003753C5B8BE}"/>
                  </a:ext>
                </a:extLst>
              </p14:cNvPr>
              <p14:cNvContentPartPr/>
              <p14:nvPr/>
            </p14:nvContentPartPr>
            <p14:xfrm>
              <a:off x="4452741" y="1775682"/>
              <a:ext cx="53280" cy="79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01680E1-F871-43C1-B626-003753C5B8B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46621" y="1769562"/>
                <a:ext cx="6552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01F2433-687C-41B4-A04F-19FCFB8796A9}"/>
                  </a:ext>
                </a:extLst>
              </p14:cNvPr>
              <p14:cNvContentPartPr/>
              <p14:nvPr/>
            </p14:nvContentPartPr>
            <p14:xfrm>
              <a:off x="4571901" y="1775682"/>
              <a:ext cx="40320" cy="119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01F2433-687C-41B4-A04F-19FCFB8796A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65781" y="1769562"/>
                <a:ext cx="5256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82AA933-B24D-4C42-B500-236F721779A8}"/>
                  </a:ext>
                </a:extLst>
              </p14:cNvPr>
              <p14:cNvContentPartPr/>
              <p14:nvPr/>
            </p14:nvContentPartPr>
            <p14:xfrm>
              <a:off x="4797261" y="1749402"/>
              <a:ext cx="212400" cy="172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82AA933-B24D-4C42-B500-236F721779A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91141" y="1743282"/>
                <a:ext cx="224640" cy="18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7420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9E5A59-7722-442F-9B39-8A329816A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0012"/>
            <a:ext cx="10813774" cy="66579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2D3812-8903-4BA0-9144-9A071BC47E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23" t="10435" r="24299" b="38744"/>
          <a:stretch/>
        </p:blipFill>
        <p:spPr>
          <a:xfrm>
            <a:off x="1974575" y="874641"/>
            <a:ext cx="2213113" cy="310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00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9E5A59-7722-442F-9B39-8A329816A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0813774" cy="67579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17777A-EB12-4005-B243-267B99913B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58" t="9855" r="23758" b="10145"/>
          <a:stretch/>
        </p:blipFill>
        <p:spPr>
          <a:xfrm>
            <a:off x="2390511" y="874644"/>
            <a:ext cx="1757418" cy="375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13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9E5A59-7722-442F-9B39-8A329816A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0813774" cy="67579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940752-7E62-439F-9584-FE12C0233C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17" t="10435" r="23758" b="10918"/>
          <a:stretch/>
        </p:blipFill>
        <p:spPr>
          <a:xfrm>
            <a:off x="2299137" y="728868"/>
            <a:ext cx="1901801" cy="394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63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AB8B62-7CCA-250F-513F-6B4E0D54B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05" y="0"/>
            <a:ext cx="11843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7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Ruba Zabaneh</dc:creator>
  <cp:lastModifiedBy>RZ.Zabaneh</cp:lastModifiedBy>
  <cp:revision>7</cp:revision>
  <dcterms:created xsi:type="dcterms:W3CDTF">2022-09-19T12:51:39Z</dcterms:created>
  <dcterms:modified xsi:type="dcterms:W3CDTF">2022-09-19T17:55:07Z</dcterms:modified>
</cp:coreProperties>
</file>