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  <p:sldId id="272" r:id="rId4"/>
    <p:sldId id="268" r:id="rId5"/>
    <p:sldId id="265" r:id="rId6"/>
    <p:sldId id="267" r:id="rId7"/>
    <p:sldId id="270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0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4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4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2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2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7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2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7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4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2607-855B-40DE-BC7D-7B1A70D5658F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6199C-FD49-4A48-9CC6-08FD011E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8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355600"/>
            <a:ext cx="10655300" cy="6234462"/>
          </a:xfrm>
        </p:spPr>
      </p:pic>
    </p:spTree>
    <p:extLst>
      <p:ext uri="{BB962C8B-B14F-4D97-AF65-F5344CB8AC3E}">
        <p14:creationId xmlns:p14="http://schemas.microsoft.com/office/powerpoint/2010/main" val="154229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يش</a:t>
            </a:r>
          </a:p>
        </p:txBody>
      </p:sp>
      <p:pic>
        <p:nvPicPr>
          <p:cNvPr id="2050" name="Picture 2" descr="C:\Users\user\Desktop\ر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1988841"/>
            <a:ext cx="6373064" cy="39719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89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725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مال</a:t>
            </a:r>
          </a:p>
        </p:txBody>
      </p:sp>
      <p:pic>
        <p:nvPicPr>
          <p:cNvPr id="3076" name="Picture 4" descr="C:\Users\user\Desktop\ر\imagesPAMIXIJ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665" y="1772817"/>
            <a:ext cx="6208247" cy="46501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031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قبة</a:t>
            </a:r>
          </a:p>
        </p:txBody>
      </p:sp>
      <p:pic>
        <p:nvPicPr>
          <p:cNvPr id="4098" name="Picture 2" descr="C:\Users\user\Desktop\ر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672" y="1916832"/>
            <a:ext cx="5878600" cy="42325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669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كبة</a:t>
            </a:r>
          </a:p>
        </p:txBody>
      </p:sp>
      <p:pic>
        <p:nvPicPr>
          <p:cNvPr id="1026" name="Picture 2" descr="C:\Users\user\Desktop\فوائد النباتات\download (4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1744" y="1988840"/>
            <a:ext cx="4464496" cy="4464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745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َجل</a:t>
            </a:r>
          </a:p>
        </p:txBody>
      </p:sp>
      <p:pic>
        <p:nvPicPr>
          <p:cNvPr id="6146" name="Picture 2" descr="C:\Users\user\Desktop\ر\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7809" y="1700808"/>
            <a:ext cx="3571239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06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اكون</a:t>
            </a:r>
          </a:p>
        </p:txBody>
      </p:sp>
      <p:pic>
        <p:nvPicPr>
          <p:cNvPr id="7170" name="Picture 2" descr="C:\Users\user\Desktop\ر\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665" y="1844825"/>
            <a:ext cx="6144971" cy="46027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219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سالة</a:t>
            </a:r>
          </a:p>
        </p:txBody>
      </p:sp>
      <p:pic>
        <p:nvPicPr>
          <p:cNvPr id="8194" name="Picture 2" descr="C:\Users\user\Desktop\ر\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5" y="2132857"/>
            <a:ext cx="2741091" cy="3530193"/>
          </a:xfrm>
          <a:prstGeom prst="rect">
            <a:avLst/>
          </a:prstGeom>
          <a:noFill/>
        </p:spPr>
      </p:pic>
      <p:pic>
        <p:nvPicPr>
          <p:cNvPr id="8195" name="Picture 3" descr="C:\Users\user\Desktop\ر\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3952" y="2708921"/>
            <a:ext cx="4316486" cy="26515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78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رِ</a:t>
            </a:r>
            <a:r>
              <a:rPr lang="ar-JO" sz="10000" b="1" dirty="0" smtClean="0"/>
              <a:t>جل</a:t>
            </a:r>
            <a:endParaRPr lang="ar-JO" sz="10000" b="1" dirty="0"/>
          </a:p>
        </p:txBody>
      </p:sp>
      <p:pic>
        <p:nvPicPr>
          <p:cNvPr id="9218" name="Picture 2" descr="C:\Users\user\Desktop\ر\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720" y="1628800"/>
            <a:ext cx="4337594" cy="43375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88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صيف </a:t>
            </a:r>
          </a:p>
        </p:txBody>
      </p:sp>
      <p:pic>
        <p:nvPicPr>
          <p:cNvPr id="10242" name="Picture 2" descr="C:\Users\user\Desktop\ر\imagesXULZ2Y1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673" y="1844825"/>
            <a:ext cx="5723007" cy="42867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024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مادي</a:t>
            </a:r>
          </a:p>
        </p:txBody>
      </p:sp>
      <p:pic>
        <p:nvPicPr>
          <p:cNvPr id="11266" name="Picture 2" descr="C:\Users\user\Desktop\ر\imagesSLV843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7728" y="1700808"/>
            <a:ext cx="4966370" cy="4599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9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09" y="0"/>
            <a:ext cx="10759224" cy="6566078"/>
          </a:xfrm>
        </p:spPr>
      </p:pic>
    </p:spTree>
    <p:extLst>
      <p:ext uri="{BB962C8B-B14F-4D97-AF65-F5344CB8AC3E}">
        <p14:creationId xmlns:p14="http://schemas.microsoft.com/office/powerpoint/2010/main" val="8158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أس</a:t>
            </a:r>
          </a:p>
        </p:txBody>
      </p:sp>
      <p:pic>
        <p:nvPicPr>
          <p:cNvPr id="12290" name="Picture 2" descr="C:\Users\user\Desktop\ر\images544LYI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3792" y="1810377"/>
            <a:ext cx="3816424" cy="40081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948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مان</a:t>
            </a:r>
          </a:p>
        </p:txBody>
      </p:sp>
      <p:pic>
        <p:nvPicPr>
          <p:cNvPr id="13314" name="Picture 2" descr="C:\Users\user\Desktop\ر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3712" y="1916832"/>
            <a:ext cx="5438594" cy="4277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473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3600" y="123825"/>
            <a:ext cx="4813300" cy="701675"/>
          </a:xfrm>
        </p:spPr>
        <p:txBody>
          <a:bodyPr>
            <a:normAutofit fontScale="90000"/>
          </a:bodyPr>
          <a:lstStyle/>
          <a:p>
            <a:pPr algn="r"/>
            <a:r>
              <a:rPr lang="ar-JO" dirty="0" smtClean="0"/>
              <a:t>ضع دائرة حول حرف ر :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954088"/>
            <a:ext cx="10553700" cy="56880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0000" b="1" dirty="0" smtClean="0"/>
              <a:t>رؤوف             رنة            طرد</a:t>
            </a:r>
          </a:p>
          <a:p>
            <a:pPr marL="0" indent="0" algn="ctr">
              <a:buNone/>
            </a:pPr>
            <a:endParaRPr lang="ar-JO" sz="10000" b="1" dirty="0"/>
          </a:p>
          <a:p>
            <a:pPr marL="0" indent="0" algn="ctr">
              <a:buNone/>
            </a:pPr>
            <a:r>
              <a:rPr lang="ar-JO" sz="10000" b="1" dirty="0" smtClean="0"/>
              <a:t>طائرة      سور</a:t>
            </a:r>
            <a:endParaRPr lang="en-US" sz="10000" b="1" dirty="0"/>
          </a:p>
        </p:txBody>
      </p:sp>
    </p:spTree>
    <p:extLst>
      <p:ext uri="{BB962C8B-B14F-4D97-AF65-F5344CB8AC3E}">
        <p14:creationId xmlns:p14="http://schemas.microsoft.com/office/powerpoint/2010/main" val="65322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"/>
            <a:ext cx="11264900" cy="6400800"/>
          </a:xfrm>
        </p:spPr>
      </p:pic>
    </p:spTree>
    <p:extLst>
      <p:ext uri="{BB962C8B-B14F-4D97-AF65-F5344CB8AC3E}">
        <p14:creationId xmlns:p14="http://schemas.microsoft.com/office/powerpoint/2010/main" val="23616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83" y="167425"/>
            <a:ext cx="9762084" cy="6374173"/>
          </a:xfrm>
        </p:spPr>
      </p:pic>
    </p:spTree>
    <p:extLst>
      <p:ext uri="{BB962C8B-B14F-4D97-AF65-F5344CB8AC3E}">
        <p14:creationId xmlns:p14="http://schemas.microsoft.com/office/powerpoint/2010/main" val="34708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8" y="413512"/>
            <a:ext cx="10396764" cy="5822188"/>
          </a:xfrm>
        </p:spPr>
      </p:pic>
    </p:spTree>
    <p:extLst>
      <p:ext uri="{BB962C8B-B14F-4D97-AF65-F5344CB8AC3E}">
        <p14:creationId xmlns:p14="http://schemas.microsoft.com/office/powerpoint/2010/main" val="7282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-Point Star 3"/>
          <p:cNvSpPr/>
          <p:nvPr/>
        </p:nvSpPr>
        <p:spPr>
          <a:xfrm>
            <a:off x="7353836" y="347730"/>
            <a:ext cx="4185633" cy="4069724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5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</a:t>
            </a:r>
            <a:endParaRPr lang="en-US" sz="1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6-Point Star 5"/>
          <p:cNvSpPr/>
          <p:nvPr/>
        </p:nvSpPr>
        <p:spPr>
          <a:xfrm>
            <a:off x="899374" y="229674"/>
            <a:ext cx="4185633" cy="4069724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5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رو</a:t>
            </a:r>
            <a:endParaRPr lang="en-US" sz="1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6-Point Star 6"/>
          <p:cNvSpPr/>
          <p:nvPr/>
        </p:nvSpPr>
        <p:spPr>
          <a:xfrm>
            <a:off x="4126605" y="3088784"/>
            <a:ext cx="4185633" cy="4069724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5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ري</a:t>
            </a:r>
            <a:endParaRPr lang="en-US" sz="15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068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1484784"/>
            <a:ext cx="8424936" cy="3600400"/>
          </a:xfrm>
        </p:spPr>
        <p:txBody>
          <a:bodyPr>
            <a:noAutofit/>
          </a:bodyPr>
          <a:lstStyle/>
          <a:p>
            <a:r>
              <a:rPr lang="ar-JO" sz="8000" b="1" dirty="0"/>
              <a:t>كلمات بحرف الراء</a:t>
            </a:r>
            <a:endParaRPr lang="ar-JO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67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620689"/>
            <a:ext cx="7772400" cy="1470025"/>
          </a:xfrm>
        </p:spPr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ر</a:t>
            </a:r>
            <a:r>
              <a:rPr lang="ar-JO" sz="10000" b="1" dirty="0"/>
              <a:t>ف</a:t>
            </a:r>
          </a:p>
        </p:txBody>
      </p:sp>
      <p:pic>
        <p:nvPicPr>
          <p:cNvPr id="1026" name="Picture 2" descr="C:\Users\user\Desktop\ر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7728" y="2105472"/>
            <a:ext cx="4752528" cy="4752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2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</Words>
  <Application>Microsoft Office PowerPoint</Application>
  <PresentationFormat>Widescreen</PresentationFormat>
  <Paragraphs>21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ضع دائرة حول حرف ر :  </vt:lpstr>
      <vt:lpstr>PowerPoint Presentation</vt:lpstr>
      <vt:lpstr>PowerPoint Presentation</vt:lpstr>
      <vt:lpstr>PowerPoint Presentation</vt:lpstr>
      <vt:lpstr>PowerPoint Presentation</vt:lpstr>
      <vt:lpstr>كلمات بحرف الراء</vt:lpstr>
      <vt:lpstr>رف</vt:lpstr>
      <vt:lpstr>ريش</vt:lpstr>
      <vt:lpstr>رمال</vt:lpstr>
      <vt:lpstr>رقبة</vt:lpstr>
      <vt:lpstr>ركبة</vt:lpstr>
      <vt:lpstr>رَجل</vt:lpstr>
      <vt:lpstr>راكون</vt:lpstr>
      <vt:lpstr>رسالة</vt:lpstr>
      <vt:lpstr>رِجل</vt:lpstr>
      <vt:lpstr>رصيف </vt:lpstr>
      <vt:lpstr>رمادي</vt:lpstr>
      <vt:lpstr>رأس</vt:lpstr>
      <vt:lpstr>رمان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6</cp:revision>
  <dcterms:created xsi:type="dcterms:W3CDTF">2020-06-25T16:11:17Z</dcterms:created>
  <dcterms:modified xsi:type="dcterms:W3CDTF">2021-06-23T19:40:19Z</dcterms:modified>
</cp:coreProperties>
</file>