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6" r:id="rId3"/>
    <p:sldId id="265" r:id="rId4"/>
    <p:sldId id="259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208C-FDDB-46EB-B93F-FEE5774A5B68}" type="datetimeFigureOut">
              <a:rPr lang="ar-JO" smtClean="0"/>
              <a:t>14/11/1442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0524-ECFB-4784-964A-52648A06C855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فوائد النباتات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1" y="332656"/>
            <a:ext cx="9000999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امية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 descr="C:\Users\user\Desktop\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761904" cy="409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6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ـطيخ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 descr="C:\Users\user\Desktop\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53650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5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ـرج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6146" name="Picture 2" descr="C:\Users\user\Desktop\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600400" cy="486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5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حر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ar-JO"/>
          </a:p>
        </p:txBody>
      </p:sp>
      <p:pic>
        <p:nvPicPr>
          <p:cNvPr id="7170" name="Picture 2" descr="C:\Users\user\Desktop\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9397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ئر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 descr="C:\Users\user\Desktop\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022204" cy="4826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6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رميل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 descr="C:\Users\user\Desktop\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612256"/>
            <a:ext cx="3600400" cy="5245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اب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 descr="C:\Users\user\Desktop\p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5013176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4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ندورة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6" name="Picture 2" descr="C:\Users\user\Desktop\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884594"/>
            <a:ext cx="5256584" cy="464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6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ركان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3314" name="Picture 2" descr="C:\Users\user\Desktop\p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688632" cy="4377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رتقال</a:t>
            </a:r>
            <a:endParaRPr lang="ar-JO" sz="10000" b="1" dirty="0"/>
          </a:p>
        </p:txBody>
      </p:sp>
      <p:pic>
        <p:nvPicPr>
          <p:cNvPr id="14338" name="Picture 2" descr="C:\Users\user\Desktop\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206156" cy="437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5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02634"/>
          </a:xfrm>
        </p:spPr>
        <p:txBody>
          <a:bodyPr>
            <a:noAutofit/>
          </a:bodyPr>
          <a:lstStyle/>
          <a:p>
            <a:r>
              <a:rPr lang="ar-JO" sz="20000" b="1" dirty="0" smtClean="0">
                <a:solidFill>
                  <a:srgbClr val="FF0000"/>
                </a:solidFill>
              </a:rPr>
              <a:t>ب     بــ</a:t>
            </a:r>
            <a:endParaRPr lang="ar-JO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اذنجان</a:t>
            </a:r>
            <a:endParaRPr lang="ar-JO" sz="10000" b="1" dirty="0"/>
          </a:p>
        </p:txBody>
      </p:sp>
      <p:pic>
        <p:nvPicPr>
          <p:cNvPr id="15362" name="Picture 2" descr="C:\Users\user\Desktop\p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287" y="1894920"/>
            <a:ext cx="6309033" cy="419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9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نفسجي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6386" name="Picture 2" descr="C:\Users\user\Desktop\p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48072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2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رتقالي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7410" name="Picture 2" descr="C:\Users\user\Desktop\p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056784" cy="3771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9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طاطا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8434" name="Picture 2" descr="C:\Users\user\Desktop\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1662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8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طة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9458" name="Picture 2" descr="C:\Users\user\Desktop\p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216077" cy="4656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0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قلاوة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482" name="Picture 2" descr="C:\Users\user\Desktop\p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918" y="1916831"/>
            <a:ext cx="6269418" cy="415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2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قرة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1506" name="Picture 2" descr="C:\Users\user\Desktop\p\imagesKOXYQ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91" y="1844824"/>
            <a:ext cx="7843731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2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جعة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2530" name="Picture 2" descr="C:\Users\user\Desktop\p\imagesCPL02Q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07686"/>
            <a:ext cx="6840760" cy="485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2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ـن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3554" name="Picture 2" descr="C:\Users\user\Desktop\p\images14VLND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377695" cy="3744416"/>
          </a:xfrm>
          <a:prstGeom prst="rect">
            <a:avLst/>
          </a:prstGeom>
          <a:noFill/>
        </p:spPr>
      </p:pic>
      <p:pic>
        <p:nvPicPr>
          <p:cNvPr id="23555" name="Picture 3" descr="C:\Users\user\Desktop\p\imagesXZCKSM1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1" y="2244725"/>
            <a:ext cx="4423989" cy="312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3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669360"/>
          </a:xfrm>
        </p:spPr>
        <p:txBody>
          <a:bodyPr>
            <a:normAutofit fontScale="90000"/>
          </a:bodyPr>
          <a:lstStyle/>
          <a:p>
            <a:r>
              <a:rPr lang="ar-JO" sz="10000" b="1" dirty="0" smtClean="0"/>
              <a:t>بـيان         بـقرة </a:t>
            </a:r>
            <a:br>
              <a:rPr lang="ar-JO" sz="10000" b="1" dirty="0" smtClean="0"/>
            </a:br>
            <a:r>
              <a:rPr lang="ar-JO" sz="10000" b="1" dirty="0" smtClean="0"/>
              <a:t>    </a:t>
            </a:r>
            <a:br>
              <a:rPr lang="ar-JO" sz="10000" b="1" dirty="0" smtClean="0"/>
            </a:br>
            <a:r>
              <a:rPr lang="ar-JO" sz="10000" b="1" dirty="0" smtClean="0"/>
              <a:t>بـطيخ      بـستان </a:t>
            </a:r>
            <a:br>
              <a:rPr lang="ar-JO" sz="10000" b="1" dirty="0" smtClean="0"/>
            </a:br>
            <a:r>
              <a:rPr lang="ar-JO" sz="10000" b="1" dirty="0" smtClean="0"/>
              <a:t/>
            </a:r>
            <a:br>
              <a:rPr lang="ar-JO" sz="10000" b="1" dirty="0" smtClean="0"/>
            </a:br>
            <a:r>
              <a:rPr lang="ar-JO" sz="10000" b="1" dirty="0" smtClean="0"/>
              <a:t>بـاب         قبعة</a:t>
            </a:r>
            <a:endParaRPr lang="ar-JO" sz="1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فوائد النباتات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32848" cy="580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فوائد النباتات\download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57" y="476672"/>
            <a:ext cx="835807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3314799"/>
          </a:xfrm>
        </p:spPr>
        <p:txBody>
          <a:bodyPr>
            <a:normAutofit/>
          </a:bodyPr>
          <a:lstStyle/>
          <a:p>
            <a:r>
              <a:rPr lang="ar-JO" sz="9600" dirty="0" smtClean="0"/>
              <a:t>كلمات تبدأ بحرف </a:t>
            </a:r>
            <a:r>
              <a:rPr lang="ar-JO" sz="9600" dirty="0" smtClean="0">
                <a:solidFill>
                  <a:srgbClr val="FF0000"/>
                </a:solidFill>
              </a:rPr>
              <a:t>الباء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dirty="0" smtClean="0">
                <a:solidFill>
                  <a:srgbClr val="FF0000"/>
                </a:solidFill>
              </a:rPr>
              <a:t>ب</a:t>
            </a:r>
            <a:r>
              <a:rPr lang="ar-JO" sz="10000" dirty="0" smtClean="0"/>
              <a:t>صل</a:t>
            </a:r>
            <a:endParaRPr lang="ar-JO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user\Desktop\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896544" cy="4440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5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ب</a:t>
            </a:r>
            <a:r>
              <a:rPr lang="ar-JO" sz="10000" b="1" dirty="0" smtClean="0"/>
              <a:t>قدونس</a:t>
            </a:r>
            <a:endParaRPr lang="ar-JO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 descr="C:\Users\user\Desktop\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5"/>
            <a:ext cx="5256584" cy="3640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2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dirty="0" smtClean="0">
                <a:solidFill>
                  <a:srgbClr val="FF0000"/>
                </a:solidFill>
              </a:rPr>
              <a:t>ب</a:t>
            </a:r>
            <a:r>
              <a:rPr lang="ar-JO" sz="10000" dirty="0" smtClean="0"/>
              <a:t>ازيلاء</a:t>
            </a:r>
            <a:endParaRPr lang="ar-JO" sz="1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074" name="Picture 2" descr="C:\Users\user\Desktop\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029651" cy="399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5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</Words>
  <Application>Microsoft Office PowerPoint</Application>
  <PresentationFormat>On-screen Show (4:3)</PresentationFormat>
  <Paragraphs>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ب     بــ</vt:lpstr>
      <vt:lpstr>بـيان         بـقرة       بـطيخ      بـستان   بـاب         قبعة</vt:lpstr>
      <vt:lpstr>PowerPoint Presentation</vt:lpstr>
      <vt:lpstr>PowerPoint Presentation</vt:lpstr>
      <vt:lpstr>كلمات تبدأ بحرف الباء</vt:lpstr>
      <vt:lpstr>بصل</vt:lpstr>
      <vt:lpstr>بقدونس</vt:lpstr>
      <vt:lpstr>بازيلاء</vt:lpstr>
      <vt:lpstr>بامية</vt:lpstr>
      <vt:lpstr>بـطيخ</vt:lpstr>
      <vt:lpstr>بـرج</vt:lpstr>
      <vt:lpstr>بحر</vt:lpstr>
      <vt:lpstr>بئر</vt:lpstr>
      <vt:lpstr>برميل</vt:lpstr>
      <vt:lpstr>باب</vt:lpstr>
      <vt:lpstr>بندورة</vt:lpstr>
      <vt:lpstr>بركان</vt:lpstr>
      <vt:lpstr>برتقال</vt:lpstr>
      <vt:lpstr>باذنجان</vt:lpstr>
      <vt:lpstr>بنفسجي</vt:lpstr>
      <vt:lpstr>برتقالي</vt:lpstr>
      <vt:lpstr>بطاطا</vt:lpstr>
      <vt:lpstr>بطة</vt:lpstr>
      <vt:lpstr>بقلاوة</vt:lpstr>
      <vt:lpstr>بقرة</vt:lpstr>
      <vt:lpstr>بجعة</vt:lpstr>
      <vt:lpstr>بـن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THINK PAD</cp:lastModifiedBy>
  <cp:revision>12</cp:revision>
  <dcterms:created xsi:type="dcterms:W3CDTF">2020-06-22T18:52:05Z</dcterms:created>
  <dcterms:modified xsi:type="dcterms:W3CDTF">2021-06-23T19:39:07Z</dcterms:modified>
</cp:coreProperties>
</file>