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66" r:id="rId4"/>
    <p:sldId id="267" r:id="rId5"/>
    <p:sldId id="269" r:id="rId6"/>
    <p:sldId id="271" r:id="rId7"/>
    <p:sldId id="264" r:id="rId8"/>
    <p:sldId id="265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D7B1-707D-4C57-887B-A86CBCFC0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C29CC-6653-4D4F-91E9-31EF53D5B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BA5D4-D4D0-45B6-B991-A0DCB823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8A3D-83B1-4EDA-A9DF-1CF2963499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3C443-6148-414A-9D73-9A991C75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B6AD1-AD16-4FA3-B955-1524ADA6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7C8C-DE40-48E1-A998-6C5FE84A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3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D6D7-C111-44BC-B429-D61977B27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41533-0DA7-41BA-AE69-55804671C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76B6A-F7DA-42E9-8A95-24CDF5C7C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8A3D-83B1-4EDA-A9DF-1CF2963499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DA46F-5A84-4D07-AD51-25155F470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07729-9A25-4EFA-8467-21A9446D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7C8C-DE40-48E1-A998-6C5FE84A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6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9BE106-02D8-43CE-A994-2F6E858B2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C78BA-38F3-47B0-8030-566FFDB35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ACB9C-DD3D-44B0-A7C2-6936F0AB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8A3D-83B1-4EDA-A9DF-1CF2963499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52522-212D-494C-9BE7-D0344CAE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97DF9-0447-4BA1-8202-50F77E5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7C8C-DE40-48E1-A998-6C5FE84A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3E70-0286-4E92-808F-730A26A17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92DE5-BD6C-4AAA-A0ED-2441F714C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FA0B5-BECC-45E2-AE2F-FEAAF943C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8A3D-83B1-4EDA-A9DF-1CF2963499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2590C-5E24-440B-A7F0-21B540B9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6FF8B-987D-410C-96A4-6A81C997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7C8C-DE40-48E1-A998-6C5FE84A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1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11FA7-6CF6-46DB-BD62-A242624D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F6DE3-4B2F-4FDC-89C4-4436FA74C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230E8-063F-462B-8CFF-4DF6AD98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8A3D-83B1-4EDA-A9DF-1CF2963499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C212E-8626-4038-9A70-8931170C8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BE5EF-E9E1-48A5-985C-2300D6E6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7C8C-DE40-48E1-A998-6C5FE84A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1032-9E7F-4444-B227-4A28715B9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8FB3-F390-4EB7-823B-0619AEE4A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C6C7F-3756-4C1E-8685-F0ABA4377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473D6-08B8-4DD0-90D8-AF5DE9E0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8A3D-83B1-4EDA-A9DF-1CF2963499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2679D-221D-464B-A597-1927EF81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804B0-3250-43D3-8A7F-E7B733469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7C8C-DE40-48E1-A998-6C5FE84A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5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67EC0-19D1-4485-B79C-33FEBC4A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C864B-7E6F-4B0E-A193-E704FD255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430F4-E7AB-432A-AF3A-4BA6E66B6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4F53D-83AE-49A3-81CF-2F2777A82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848A8-E55B-4344-8723-B6AD7FBC4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18275-734F-4DB4-A35A-EC7E41BCB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8A3D-83B1-4EDA-A9DF-1CF2963499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BB411C-5FF3-49A1-95A4-BC698E12C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4BC771-203E-40FE-8D12-69864FD8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7C8C-DE40-48E1-A998-6C5FE84A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3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7A1D-812F-425F-B7F4-0130AA5A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B2084E-F588-4451-82A8-9C8431F6D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8A3D-83B1-4EDA-A9DF-1CF2963499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45A7A-67A5-4705-8D31-461B195E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BEB53-2285-433D-AC37-CFC0ABF2E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7C8C-DE40-48E1-A998-6C5FE84A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7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A4B55-4DF9-4952-8A61-ABAA10F0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8A3D-83B1-4EDA-A9DF-1CF2963499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AB135B-A7CF-427D-BF89-FC77A29D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8983B-CD56-4382-A8B5-E09DC130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7C8C-DE40-48E1-A998-6C5FE84A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7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3DF4-9448-4012-991F-03F43DFB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D02E6-E2FF-4DF3-AE97-20A8CB556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AE74F-DE2B-4F61-9697-3990DBED1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DB0D7-23E0-4878-BB0A-C152AB37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8A3D-83B1-4EDA-A9DF-1CF2963499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4521D-687F-4C3E-AE27-10CEE581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D761F-4E24-4666-AA39-47C48E6D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7C8C-DE40-48E1-A998-6C5FE84A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D6044-53A0-4DA9-A1BE-13DE732F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5F3BA0-1B58-433D-8E76-13A444A94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ABE50-BEB3-49B2-95F1-FA62D62CF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5EBE4-06AE-4C12-8440-3155182A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8A3D-83B1-4EDA-A9DF-1CF2963499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11154-CF99-4E76-AE85-D767E910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E28DC-47B1-4B80-9208-2F9A1304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7C8C-DE40-48E1-A998-6C5FE84A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529F3D-8550-42EF-8484-6B7DBE175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02E47-0549-40AD-A55B-D3175FF2D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B598D-DB2B-43BA-86B2-F11F5D1DE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18A3D-83B1-4EDA-A9DF-1CF2963499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BC79E-3BBC-4527-9A7F-7AA6B3BA5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47575-B50F-4213-836B-AC24B6497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E7C8C-DE40-48E1-A998-6C5FE84A3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5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578A78-A20E-4A85-A194-83C7F154C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798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F082F1-BB01-4247-8A16-F7A9A5270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09480"/>
            <a:ext cx="1961322" cy="2688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2A1BC2-35C7-49DB-8A79-E1089376C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383" y="3985878"/>
            <a:ext cx="1584776" cy="281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6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43FEC5-143D-4218-B9C5-5EDEDD37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550" y="624923"/>
            <a:ext cx="5037999" cy="612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13D16F-ADD0-49D7-9652-766FE75D9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770490"/>
            <a:ext cx="58293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8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578A78-A20E-4A85-A194-83C7F154C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81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F082F1-BB01-4247-8A16-F7A9A5270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948" y="3582665"/>
            <a:ext cx="2345635" cy="3215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2A1BC2-35C7-49DB-8A79-E1089376C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4801" y="3377651"/>
            <a:ext cx="1961322" cy="34803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642394-991E-473A-A0B0-18968372C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5567" y="1741513"/>
            <a:ext cx="1478468" cy="36823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DF69ED-112C-450D-B71B-69A339B62B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357" y="1046921"/>
            <a:ext cx="1343254" cy="437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3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578A78-A20E-4A85-A194-83C7F154C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81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F082F1-BB01-4247-8A16-F7A9A5270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948" y="3582665"/>
            <a:ext cx="2345635" cy="3215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2A1BC2-35C7-49DB-8A79-E1089376C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4801" y="3377651"/>
            <a:ext cx="1961322" cy="34803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642394-991E-473A-A0B0-18968372C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923" y="0"/>
            <a:ext cx="1478468" cy="36823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DF69ED-112C-450D-B71B-69A339B62B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21" y="0"/>
            <a:ext cx="1343254" cy="437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4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CFB4A5-61AA-477C-98DC-071623EE5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3BAA2F-0A01-40B1-AF9B-2973BA07F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161" y="4659172"/>
            <a:ext cx="1811569" cy="1311976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A78F32-BA11-4A9E-BC58-3ADBDF1AD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044" y="4082559"/>
            <a:ext cx="1811568" cy="131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8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CFB4A5-61AA-477C-98DC-071623EE5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3BAA2F-0A01-40B1-AF9B-2973BA07F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161" y="4659172"/>
            <a:ext cx="1811569" cy="1311976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A78F32-BA11-4A9E-BC58-3ADBDF1AD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044" y="4082559"/>
            <a:ext cx="1811568" cy="13110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1FD959-AD15-4868-94ED-62E5BB553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7270" y="2019451"/>
            <a:ext cx="597460" cy="554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F42F09-8A58-4183-B4F9-B0AAB76CB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7609" y="1494484"/>
            <a:ext cx="597460" cy="554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9AF749-971C-4FA6-A6D1-D83183E80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948" y="2019451"/>
            <a:ext cx="59746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CFB4A5-61AA-477C-98DC-071623EE5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877826-FB66-4549-8A40-C0D1FE852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931" y="1784825"/>
            <a:ext cx="597990" cy="556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0AE8A7-77F1-4134-B197-FBFE99197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635" y="1429728"/>
            <a:ext cx="597460" cy="5547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948B27-FD9F-490D-A5A5-27E63BEE9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574" y="1984512"/>
            <a:ext cx="597460" cy="554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B63214-9DEF-4C00-B633-7B4DEBEE5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786" y="4320209"/>
            <a:ext cx="1129922" cy="1073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0D7B5B-E606-439A-AF75-A23681644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71" y="4496018"/>
            <a:ext cx="1127858" cy="1072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C0F891-8B0B-4083-9DEE-6EDA25E04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471" y="1979049"/>
            <a:ext cx="2949493" cy="23411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3BAA2F-0A01-40B1-AF9B-2973BA07F7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1161" y="4659172"/>
            <a:ext cx="1811569" cy="1311976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A78F32-BA11-4A9E-BC58-3ADBDF1ADE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3044" y="4082559"/>
            <a:ext cx="1811568" cy="1311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5AEDA4-7E0A-46C0-99CB-46CEDAF1E8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8705" y="153965"/>
            <a:ext cx="2128520" cy="155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5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CFB4A5-61AA-477C-98DC-071623EE5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877826-FB66-4549-8A40-C0D1FE852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931" y="1784825"/>
            <a:ext cx="597990" cy="556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0AE8A7-77F1-4134-B197-FBFE99197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635" y="1429728"/>
            <a:ext cx="597460" cy="5547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948B27-FD9F-490D-A5A5-27E63BEE9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574" y="1984512"/>
            <a:ext cx="597460" cy="554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B63214-9DEF-4C00-B633-7B4DEBEE5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786" y="4320209"/>
            <a:ext cx="1129922" cy="1073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0D7B5B-E606-439A-AF75-A23681644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71" y="4496018"/>
            <a:ext cx="1127858" cy="1072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C0F891-8B0B-4083-9DEE-6EDA25E04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471" y="1979049"/>
            <a:ext cx="2949493" cy="23411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3BAA2F-0A01-40B1-AF9B-2973BA07F7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1161" y="4659172"/>
            <a:ext cx="1811569" cy="1311976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A78F32-BA11-4A9E-BC58-3ADBDF1ADE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3044" y="4082559"/>
            <a:ext cx="1811568" cy="1311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5AEDA4-7E0A-46C0-99CB-46CEDAF1E8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8705" y="153965"/>
            <a:ext cx="2128520" cy="1553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56D301-6BDD-4322-9BAD-03BB986727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5191" y="574321"/>
            <a:ext cx="600751" cy="19649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642042-54A5-4C6A-BEA6-7D496928A2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85308" y="536450"/>
            <a:ext cx="586927" cy="200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3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CFB4A5-61AA-477C-98DC-071623EE5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877826-FB66-4549-8A40-C0D1FE852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931" y="1784825"/>
            <a:ext cx="597990" cy="556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0AE8A7-77F1-4134-B197-FBFE99197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635" y="1429728"/>
            <a:ext cx="597460" cy="5547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948B27-FD9F-490D-A5A5-27E63BEE9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574" y="1984512"/>
            <a:ext cx="597460" cy="554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B63214-9DEF-4C00-B633-7B4DEBEE5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786" y="4320209"/>
            <a:ext cx="1129922" cy="1073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0D7B5B-E606-439A-AF75-A23681644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71" y="4496018"/>
            <a:ext cx="1127858" cy="1072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C0F891-8B0B-4083-9DEE-6EDA25E04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471" y="1979049"/>
            <a:ext cx="2949493" cy="23411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3BAA2F-0A01-40B1-AF9B-2973BA07F7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1161" y="4659172"/>
            <a:ext cx="1811569" cy="1311976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A78F32-BA11-4A9E-BC58-3ADBDF1ADE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3044" y="4082559"/>
            <a:ext cx="1811568" cy="1311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5AEDA4-7E0A-46C0-99CB-46CEDAF1E8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8705" y="153965"/>
            <a:ext cx="2128520" cy="15531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642042-54A5-4C6A-BEA6-7D496928A2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7859" y="1707120"/>
            <a:ext cx="1033606" cy="35271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5332E3-281C-486C-B046-306379AC26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56457" y="3551664"/>
            <a:ext cx="1585097" cy="2810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7D0A9F0-D7FC-41AA-BA1B-E5EDE699F2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3014" y="3551664"/>
            <a:ext cx="1719221" cy="26885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7DCA4DD-2CBF-4C33-BB67-EBC8D32E7D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16925" y="1185654"/>
            <a:ext cx="1129921" cy="37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3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RZ.Zabaneh</dc:creator>
  <cp:lastModifiedBy>RZ.Zabaneh</cp:lastModifiedBy>
  <cp:revision>7</cp:revision>
  <dcterms:created xsi:type="dcterms:W3CDTF">2022-09-10T14:44:42Z</dcterms:created>
  <dcterms:modified xsi:type="dcterms:W3CDTF">2022-09-11T17:14:15Z</dcterms:modified>
</cp:coreProperties>
</file>