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6" r:id="rId8"/>
    <p:sldId id="263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97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9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30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5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5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681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789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86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3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73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6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19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68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8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40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8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AE72BB-0AA9-42C6-8F00-A7FF897CA679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EC22A7-9585-4C62-A3B6-CCE4DFEDF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6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5E2F01-87CB-4162-94BC-B5A9897D3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56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A0777-4CA5-415E-926E-D11F5E32D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ملحوظة مهمة جدًا: الجمل بعد النكرات صفات والجمل بعد المعارف أحوال.</a:t>
            </a:r>
          </a:p>
          <a:p>
            <a:pPr algn="r" rtl="1"/>
            <a:r>
              <a:rPr lang="ar-JO" dirty="0"/>
              <a:t>الضمير لا يأتي نعتًا ولا منعوتًا، </a:t>
            </a:r>
          </a:p>
          <a:p>
            <a:pPr algn="r" rtl="1"/>
            <a:r>
              <a:rPr lang="ar-JO" dirty="0"/>
              <a:t>إذا كان المنعوت جمع مذكر غير عاقل فإن نعته يمكن أن يكونَ مفردًأ مؤنثًا أو جمع مؤنث سالمًا </a:t>
            </a:r>
          </a:p>
          <a:p>
            <a:pPr algn="r" rtl="1"/>
            <a:r>
              <a:rPr lang="ar-JO" dirty="0"/>
              <a:t>مثل: هذه قصور عالية أو عالياتٌ.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7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96C6-9559-4782-A4DB-F63DC681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5FDA3-5279-46E4-AE47-C926F6014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9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38F5AA-6042-4AB4-AA7B-C09D768E7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490330"/>
            <a:ext cx="11065565" cy="5817706"/>
          </a:xfrm>
        </p:spPr>
      </p:pic>
    </p:spTree>
    <p:extLst>
      <p:ext uri="{BB962C8B-B14F-4D97-AF65-F5344CB8AC3E}">
        <p14:creationId xmlns:p14="http://schemas.microsoft.com/office/powerpoint/2010/main" val="122244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1232F2-2848-42C1-B75E-D6ADAB780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21"/>
            <a:ext cx="12217586" cy="6864824"/>
          </a:xfrm>
        </p:spPr>
      </p:pic>
    </p:spTree>
    <p:extLst>
      <p:ext uri="{BB962C8B-B14F-4D97-AF65-F5344CB8AC3E}">
        <p14:creationId xmlns:p14="http://schemas.microsoft.com/office/powerpoint/2010/main" val="146686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D476FAF-58AB-4270-AED9-78CFD3300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t="66209" r="16016" b="7899"/>
          <a:stretch/>
        </p:blipFill>
        <p:spPr>
          <a:xfrm>
            <a:off x="490330" y="543339"/>
            <a:ext cx="11171583" cy="5899591"/>
          </a:xfrm>
        </p:spPr>
      </p:pic>
    </p:spTree>
    <p:extLst>
      <p:ext uri="{BB962C8B-B14F-4D97-AF65-F5344CB8AC3E}">
        <p14:creationId xmlns:p14="http://schemas.microsoft.com/office/powerpoint/2010/main" val="341127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273584-941D-4DFF-925D-9E21694B2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28430" r="5630" b="28158"/>
          <a:stretch/>
        </p:blipFill>
        <p:spPr>
          <a:xfrm>
            <a:off x="649357" y="569843"/>
            <a:ext cx="10893286" cy="5618922"/>
          </a:xfrm>
        </p:spPr>
      </p:pic>
    </p:spTree>
    <p:extLst>
      <p:ext uri="{BB962C8B-B14F-4D97-AF65-F5344CB8AC3E}">
        <p14:creationId xmlns:p14="http://schemas.microsoft.com/office/powerpoint/2010/main" val="55958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DCF0A7-1C05-4941-A09E-0B9B61CE7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9842"/>
            <a:ext cx="11065565" cy="57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4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C512C-4885-4F4C-924B-52F3557FF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48139"/>
            <a:ext cx="9601196" cy="5027729"/>
          </a:xfrm>
        </p:spPr>
        <p:txBody>
          <a:bodyPr/>
          <a:lstStyle/>
          <a:p>
            <a:pPr algn="r" rtl="1"/>
            <a:r>
              <a:rPr lang="ar-JO" dirty="0"/>
              <a:t>تقع الجملة الاسميّة أو الفعلية نعتًا بشروط، أهمها:</a:t>
            </a:r>
          </a:p>
          <a:p>
            <a:pPr algn="r" rtl="1"/>
            <a:r>
              <a:rPr lang="ar-JO" dirty="0"/>
              <a:t> أن يكون المنعوت بها نكرة</a:t>
            </a:r>
          </a:p>
          <a:p>
            <a:pPr algn="r" rtl="1"/>
            <a:r>
              <a:rPr lang="ar-JO" dirty="0"/>
              <a:t>أن تشتمل جملة النّعت على ضمير ظاهر أو مستتر يربطها بالمنعوت.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6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4222-31DB-4437-8FC8-795EA1DB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أمثلة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DE330-CB50-4AF9-8360-FDD93463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698" y="1961322"/>
            <a:ext cx="9601196" cy="3914546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ar-JO" dirty="0"/>
              <a:t>1- رأيت طفلًا </a:t>
            </a:r>
            <a:r>
              <a:rPr lang="ar-JO" b="1" u="sng" dirty="0"/>
              <a:t>يحمل قبعةً</a:t>
            </a:r>
            <a:r>
              <a:rPr lang="ar-JO" dirty="0"/>
              <a:t>.</a:t>
            </a:r>
          </a:p>
          <a:p>
            <a:pPr marL="0" indent="0" algn="r" rtl="1">
              <a:buNone/>
            </a:pPr>
            <a:r>
              <a:rPr lang="ar-JO" dirty="0"/>
              <a:t>  فالنعت جملة فعلية "يحمل قبعة"واحتوت على ضمير عائد على كلمة"طفلًا"، وبالنسبة للإعراب فتكون محل نصب نعت.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/>
              <a:t>2-  صلاح الدين قائد  </a:t>
            </a:r>
            <a:r>
              <a:rPr lang="ar-JO" b="1" u="sng" dirty="0"/>
              <a:t>بطولاته عظيمة.</a:t>
            </a:r>
          </a:p>
          <a:p>
            <a:pPr marL="0" indent="0" algn="r" rtl="1">
              <a:buNone/>
            </a:pPr>
            <a:r>
              <a:rPr lang="ar-JO" dirty="0"/>
              <a:t>فالنعت جاء جملة اسميّة وهو "بطولاته عظيمة" احتوت على ضمير عائد على صلاح الدين.</a:t>
            </a:r>
          </a:p>
          <a:p>
            <a:pPr marL="0" indent="0" algn="r" rtl="1">
              <a:buNone/>
            </a:pPr>
            <a:r>
              <a:rPr lang="ar-JO" dirty="0"/>
              <a:t>3- اشتريت قميصًا </a:t>
            </a:r>
            <a:r>
              <a:rPr lang="ar-JO" b="1" u="sng" dirty="0"/>
              <a:t>ألوانهُ زاهيةً.</a:t>
            </a:r>
          </a:p>
          <a:p>
            <a:pPr marL="0" indent="0" algn="r" rtl="1">
              <a:buNone/>
            </a:pPr>
            <a:r>
              <a:rPr lang="ar-JO" dirty="0"/>
              <a:t>4</a:t>
            </a:r>
            <a:r>
              <a:rPr lang="ar-JO" b="1" dirty="0"/>
              <a:t>- زرتُ بلادًا </a:t>
            </a:r>
            <a:r>
              <a:rPr lang="ar-JO" b="1" u="sng" dirty="0"/>
              <a:t>أهلها لايتقنونَ العربيّة.</a:t>
            </a:r>
          </a:p>
          <a:p>
            <a:pPr marL="0" indent="0" algn="r" rtl="1">
              <a:buNone/>
            </a:pPr>
            <a:r>
              <a:rPr lang="ar-JO" dirty="0"/>
              <a:t>5- واتقوا يومًا </a:t>
            </a:r>
            <a:r>
              <a:rPr lang="ar-JO" b="1" u="sng" dirty="0"/>
              <a:t>تُرجعونَ فيه إلى اللهِ</a:t>
            </a:r>
          </a:p>
          <a:p>
            <a:pPr marL="0" indent="0" algn="r" rtl="1">
              <a:buNone/>
            </a:pPr>
            <a:br>
              <a:rPr lang="ar-JO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7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C88E-5234-47C5-B403-A28AA2D2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النعت شبه جملة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98803-372C-49EF-9062-2C398738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يجب أن يكون المنعوت نكرة، ولا يشترط وجود الضمير في شبه الجملة</a:t>
            </a:r>
          </a:p>
          <a:p>
            <a:pPr algn="r" rtl="1"/>
            <a:r>
              <a:rPr lang="ar-JO" dirty="0"/>
              <a:t> عصفورٌ </a:t>
            </a:r>
            <a:r>
              <a:rPr lang="ar-JO" b="1" u="sng" dirty="0"/>
              <a:t>في اليد </a:t>
            </a:r>
            <a:r>
              <a:rPr lang="ar-JO" dirty="0"/>
              <a:t>خيرٌ من عشرةٍ </a:t>
            </a:r>
            <a:r>
              <a:rPr lang="ar-JO" b="1" u="sng" dirty="0"/>
              <a:t>على الشّجرةِ</a:t>
            </a:r>
          </a:p>
          <a:p>
            <a:pPr algn="r" rtl="1"/>
            <a:r>
              <a:rPr lang="ar-JO" dirty="0"/>
              <a:t>هناك نارٌ </a:t>
            </a:r>
            <a:r>
              <a:rPr lang="ar-JO" b="1" u="sng" dirty="0"/>
              <a:t>تحت الرّماد  </a:t>
            </a:r>
          </a:p>
          <a:p>
            <a:pPr algn="r" rtl="1"/>
            <a:r>
              <a:rPr lang="ar-JO" dirty="0"/>
              <a:t>قرأتُ كتابًا </a:t>
            </a:r>
            <a:r>
              <a:rPr lang="ar-JO" b="1" u="sng" dirty="0"/>
              <a:t>من كتب السيرةِ.</a:t>
            </a:r>
          </a:p>
          <a:p>
            <a:pPr algn="r" rtl="1"/>
            <a:r>
              <a:rPr lang="ar-JO" dirty="0"/>
              <a:t>شاهدتُ عصافيرٍ </a:t>
            </a:r>
            <a:r>
              <a:rPr lang="ar-JO" b="1" u="sng" dirty="0"/>
              <a:t>بينَ الأغصانِ.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6279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195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أمثلة</vt:lpstr>
      <vt:lpstr>النعت شبه جملة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النّعت</dc:title>
  <dc:creator>Admin</dc:creator>
  <cp:lastModifiedBy>Admin</cp:lastModifiedBy>
  <cp:revision>8</cp:revision>
  <dcterms:created xsi:type="dcterms:W3CDTF">2022-09-25T09:39:52Z</dcterms:created>
  <dcterms:modified xsi:type="dcterms:W3CDTF">2022-10-22T05:58:52Z</dcterms:modified>
</cp:coreProperties>
</file>