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8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77BFB-26D7-47BF-BEA1-1C50A34BDCFF}" type="datetimeFigureOut">
              <a:rPr lang="en-US" smtClean="0"/>
              <a:pPr/>
              <a:t>11/06/2020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1D93A-DA67-4F8F-8C69-42E29A81B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9812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dirty="0" smtClean="0"/>
              <a:t>حروف الجرّ</a:t>
            </a:r>
            <a:endParaRPr lang="en-US" sz="8800" dirty="0"/>
          </a:p>
        </p:txBody>
      </p:sp>
      <p:pic>
        <p:nvPicPr>
          <p:cNvPr id="3" name="Picture 2" descr="images (1).png"/>
          <p:cNvPicPr>
            <a:picLocks noChangeAspect="1"/>
          </p:cNvPicPr>
          <p:nvPr/>
        </p:nvPicPr>
        <p:blipFill>
          <a:blip r:embed="rId2"/>
          <a:srcRect l="7762" r="7960"/>
          <a:stretch>
            <a:fillRect/>
          </a:stretch>
        </p:blipFill>
        <p:spPr>
          <a:xfrm>
            <a:off x="-136276" y="4638"/>
            <a:ext cx="9280276" cy="685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685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/>
              <a:t>بـِ</a:t>
            </a:r>
            <a:endParaRPr lang="en-US" sz="9600" dirty="0"/>
          </a:p>
        </p:txBody>
      </p:sp>
      <p:sp>
        <p:nvSpPr>
          <p:cNvPr id="23554" name="AutoShape 2" descr="طائرة ورقية, الكرتون, الرسوم المتحركة صورة بابوا نيو غينيا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طائرة ورقية, الكرتون, الرسوم المتحركة صورة بابوا نيو غينيا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طائرة ورقية, الكرتون, الرسوم المتحركة صورة بابوا نيو غينيا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343400"/>
            <a:ext cx="2780270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2438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رَبَطْتُ الطّيّارةَ بِالخَيطِ 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5600" y="53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نشاط (2 )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أكتبُ </a:t>
            </a:r>
            <a:r>
              <a:rPr lang="ar-JO" sz="4000" dirty="0" smtClean="0"/>
              <a:t>حَرْفَ الْجَرّ الْمُناسِبَ </a:t>
            </a:r>
            <a:r>
              <a:rPr lang="ar-JO" sz="4000" dirty="0" smtClean="0"/>
              <a:t>في </a:t>
            </a:r>
            <a:r>
              <a:rPr lang="ar-JO" sz="4000" dirty="0" smtClean="0"/>
              <a:t>الْفَراغِ </a:t>
            </a:r>
            <a:r>
              <a:rPr lang="ar-JO" sz="4000" dirty="0" smtClean="0"/>
              <a:t>: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029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3- </a:t>
            </a:r>
            <a:r>
              <a:rPr lang="ar-JO" sz="4000" dirty="0" smtClean="0"/>
              <a:t>ذَهَبَ الطّالِبُ ----المَدْرَسَةِ </a:t>
            </a:r>
            <a:r>
              <a:rPr lang="ar-JO" sz="4000" dirty="0" smtClean="0"/>
              <a:t>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1910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2- أَبتَعِدُ </a:t>
            </a:r>
            <a:r>
              <a:rPr lang="ar-JO" sz="4000" dirty="0" smtClean="0"/>
              <a:t>--- </a:t>
            </a:r>
            <a:r>
              <a:rPr lang="ar-JO" sz="4000" dirty="0" smtClean="0"/>
              <a:t>الأماكنِ الْخطرةِ .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2004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1- سَبَحَ الْوَلَدُ </a:t>
            </a:r>
            <a:r>
              <a:rPr lang="ar-JO" sz="4000" dirty="0" smtClean="0"/>
              <a:t>---- </a:t>
            </a:r>
            <a:r>
              <a:rPr lang="ar-JO" sz="4000" dirty="0" smtClean="0"/>
              <a:t>الْبِرْكَةِ 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4876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إِلى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31242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في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4038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عَنِ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769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dirty="0" smtClean="0"/>
              <a:t>الأهداف </a:t>
            </a:r>
          </a:p>
          <a:p>
            <a:pPr algn="r"/>
            <a:r>
              <a:rPr lang="ar-JO" sz="4400" dirty="0" smtClean="0"/>
              <a:t>1- يعرف حروف الجرّ.</a:t>
            </a:r>
          </a:p>
          <a:p>
            <a:pPr algn="r"/>
            <a:r>
              <a:rPr lang="ar-JO" sz="4400" dirty="0" smtClean="0"/>
              <a:t>2- يستخدم حروف الجرّ في جمل مفيدة.</a:t>
            </a:r>
          </a:p>
          <a:p>
            <a:pPr algn="r"/>
            <a:r>
              <a:rPr lang="ar-JO" sz="4400" smtClean="0"/>
              <a:t>3- يضبط ما بعد حرف الجرّ.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تدريب الطفل الرضيع ، تدريب, طفل, رضيع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924800" y="1828800"/>
            <a:ext cx="83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من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6629400" y="2667000"/>
            <a:ext cx="91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إلى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876800" y="2133600"/>
            <a:ext cx="91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عن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3200400" y="2743200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على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2057400" y="1828800"/>
            <a:ext cx="83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في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2514600" y="381000"/>
            <a:ext cx="83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كـَ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1066800" y="1295400"/>
            <a:ext cx="83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بــِ</a:t>
            </a:r>
            <a:endParaRPr lang="en-US" sz="5400" dirty="0"/>
          </a:p>
        </p:txBody>
      </p:sp>
      <p:sp>
        <p:nvSpPr>
          <p:cNvPr id="10" name="Rectangle 9"/>
          <p:cNvSpPr/>
          <p:nvPr/>
        </p:nvSpPr>
        <p:spPr>
          <a:xfrm>
            <a:off x="4800600" y="0"/>
            <a:ext cx="83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>
                <a:solidFill>
                  <a:srgbClr val="FF0000"/>
                </a:solidFill>
              </a:rPr>
              <a:t>لـِ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4600" y="1447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نشاط (1 )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438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أقرأُ </a:t>
            </a:r>
            <a:r>
              <a:rPr lang="ar-JO" sz="4000" dirty="0" smtClean="0"/>
              <a:t>الْجُمَلَ الآتيةَ وأكتشفُ </a:t>
            </a:r>
            <a:r>
              <a:rPr lang="ar-JO" sz="4000" dirty="0" smtClean="0"/>
              <a:t>حرف الجرّ 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0668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>
                <a:solidFill>
                  <a:srgbClr val="FFFF00"/>
                </a:solidFill>
              </a:rPr>
              <a:t>مِن 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2004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6000" dirty="0" smtClean="0"/>
              <a:t> </a:t>
            </a:r>
            <a:r>
              <a:rPr lang="ar-JO" sz="6000" dirty="0" smtClean="0"/>
              <a:t>أَشْتَري </a:t>
            </a:r>
            <a:r>
              <a:rPr lang="ar-JO" sz="6000" dirty="0" smtClean="0"/>
              <a:t>مَلابسي مِنَ السّوقِ .</a:t>
            </a:r>
            <a:endParaRPr lang="en-US" sz="6000" dirty="0"/>
          </a:p>
        </p:txBody>
      </p:sp>
      <p:sp>
        <p:nvSpPr>
          <p:cNvPr id="18434" name="AutoShape 2" descr="جودة جيدة تاجر الجملة متجر الأكثر مبيعا صور ملابس الشتاء كليب ارت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جودة جيدة تاجر الجملة متجر الأكثر مبيعا صور ملابس الشتاء كليب ارت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جودة جيدة تاجر الجملة متجر الأكثر مبيعا صور ملابس الشتاء كليب ارت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جودة جيدة تاجر الجملة متجر الأكثر مبيعا صور ملابس الشتاء كليب ارت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Lovepik- صورة PNG-401207486 id الرسومات بحث - صور ملاب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8768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30480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dirty="0" smtClean="0">
                <a:solidFill>
                  <a:srgbClr val="92D050"/>
                </a:solidFill>
              </a:rPr>
              <a:t>في</a:t>
            </a:r>
            <a:r>
              <a:rPr lang="ar-JO" sz="4800" dirty="0" smtClean="0">
                <a:solidFill>
                  <a:srgbClr val="92D050"/>
                </a:solidFill>
              </a:rPr>
              <a:t> 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590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 smtClean="0"/>
              <a:t>وضَعْتُ الْكِتابَ </a:t>
            </a:r>
            <a:r>
              <a:rPr lang="ar-JO" sz="4400" dirty="0" smtClean="0"/>
              <a:t>في الْحَقيبَةِ .</a:t>
            </a:r>
            <a:endParaRPr lang="en-US" sz="4400" dirty="0"/>
          </a:p>
        </p:txBody>
      </p:sp>
      <p:pic>
        <p:nvPicPr>
          <p:cNvPr id="5" name="Picture 4" descr="pngtree-school-bag-book-schoolchildren-school-started-png-image_38603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429000" y="41910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048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>
                <a:solidFill>
                  <a:srgbClr val="00B0F0"/>
                </a:solidFill>
              </a:rPr>
              <a:t>عَلى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2860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وَقَفَ </a:t>
            </a:r>
            <a:r>
              <a:rPr lang="ar-JO" sz="4000" dirty="0" smtClean="0"/>
              <a:t>العُصْفورُ </a:t>
            </a:r>
            <a:r>
              <a:rPr lang="ar-JO" sz="4000" dirty="0" smtClean="0"/>
              <a:t>على </a:t>
            </a:r>
            <a:r>
              <a:rPr lang="ar-JO" sz="4000" dirty="0" smtClean="0"/>
              <a:t>الْغُصْنِ </a:t>
            </a:r>
            <a:r>
              <a:rPr lang="ar-JO" sz="4000" dirty="0" smtClean="0"/>
              <a:t>.</a:t>
            </a:r>
            <a:endParaRPr lang="en-US" sz="4000" dirty="0"/>
          </a:p>
        </p:txBody>
      </p:sp>
      <p:sp>
        <p:nvSpPr>
          <p:cNvPr id="19458" name="AutoShape 2" descr="قصة الرسام والعصفور القصص والحكايات مجلة المحب الاطفال وا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قصة الرسام والعصفور القصص والحكايات مجلة المحب الاطفال وا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قصة الرسام والعصفور القصص والحكايات مجلة المحب الاطفال وا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0"/>
            <a:ext cx="28194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3048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>
                <a:solidFill>
                  <a:srgbClr val="0070C0"/>
                </a:solidFill>
              </a:rPr>
              <a:t>عَن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22860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قَرأتُ كِتابًا عَنِ </a:t>
            </a:r>
            <a:r>
              <a:rPr lang="ar-JO" sz="4000" dirty="0" smtClean="0"/>
              <a:t>الْأَسدِ </a:t>
            </a:r>
            <a:r>
              <a:rPr lang="ar-JO" sz="4000" dirty="0" smtClean="0"/>
              <a:t>.</a:t>
            </a:r>
            <a:endParaRPr lang="en-US" sz="4000" dirty="0"/>
          </a:p>
        </p:txBody>
      </p:sp>
      <p:pic>
        <p:nvPicPr>
          <p:cNvPr id="21506" name="Picture 2" descr="مراجعات | الأسد الطائر - أبج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0"/>
            <a:ext cx="27432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53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>
                <a:solidFill>
                  <a:srgbClr val="7030A0"/>
                </a:solidFill>
              </a:rPr>
              <a:t>مِن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438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خَرَجَ الْولَدُ مِنَ</a:t>
            </a:r>
            <a:r>
              <a:rPr lang="ar-JO" sz="4000" dirty="0" smtClean="0">
                <a:solidFill>
                  <a:srgbClr val="7030A0"/>
                </a:solidFill>
              </a:rPr>
              <a:t> </a:t>
            </a:r>
            <a:r>
              <a:rPr lang="ar-JO" sz="4000" dirty="0" smtClean="0"/>
              <a:t>الْبَيْتِ</a:t>
            </a:r>
            <a:r>
              <a:rPr lang="ar-JO" sz="4000" dirty="0" smtClean="0"/>
              <a:t>.</a:t>
            </a:r>
            <a:endParaRPr lang="en-US" sz="4000" dirty="0"/>
          </a:p>
        </p:txBody>
      </p:sp>
      <p:pic>
        <p:nvPicPr>
          <p:cNvPr id="22530" name="Picture 2" descr="C:\Users\Lenovo\AppData\Local\Microsoft\Windows\INetCache\IE\DXYCIZ70\house-36901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962400"/>
            <a:ext cx="2107138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110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23</cp:revision>
  <dcterms:created xsi:type="dcterms:W3CDTF">2020-07-06T15:26:45Z</dcterms:created>
  <dcterms:modified xsi:type="dcterms:W3CDTF">2020-11-06T08:57:00Z</dcterms:modified>
</cp:coreProperties>
</file>