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6" r:id="rId5"/>
    <p:sldId id="267" r:id="rId6"/>
    <p:sldId id="269" r:id="rId7"/>
    <p:sldId id="268" r:id="rId8"/>
    <p:sldId id="263" r:id="rId9"/>
    <p:sldId id="270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DD0E-5ACB-4CC9-B4C5-0C9C4C35C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D159C-0A6F-479C-8278-5A7409378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14156-1567-423D-B69F-93DABF5B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209F5-D3BC-4353-9F10-583E0EFD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762B-8803-4345-9896-6E3F244B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0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9539-653B-4E50-ACB7-7B2C7729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8CBD2-CF69-4FBE-881A-54DAC9014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A2EDB-C675-4188-90C5-44C266AD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6EACA-5426-482A-8787-9C365210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A63FB-FE0E-46A7-A5E5-0E162677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0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B400B-DBB0-45B0-B4C1-7F7518E01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88976-D7ED-4697-88AF-D3F4F762E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C6A2F-D1C4-495C-BAF1-2C42406E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90133-2F6B-4DE5-A99B-5986C55E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84591-ADA2-4F18-8387-C6CEF627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0AD0-7938-48F0-B70D-749E57C7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B3788-1ED1-4C85-B3C3-50E9A8A22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02635-AA4F-4C05-8A05-A98243DB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1743F-1E30-4746-9D61-967A7151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BD0E2-A729-4B49-A30E-5D287160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6604-6FC0-4C92-8E30-0F643285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899C9-2102-460F-AA00-3CE03916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69FC8-1056-4F3D-A987-C615B8DC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B10C-1815-4868-9E62-CB43DDB8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48E00-D2D6-474B-AE42-313FC4DE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2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690C-D6CA-433C-9F78-FB92FF5F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909F5-829A-4478-B2B8-1D34B0612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69BBF-7974-46D4-BEBB-E260A9111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938CE-C2A5-4CBE-912F-7E5CB506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D95D5-5E51-4DF3-95D2-60D3C563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10E88-CEBF-4C05-8A13-6069BE76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34EF-5FA9-4AE7-82C5-4883FBE9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E3A81-896A-43CF-80FA-BDE4C1D5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E7998-6EED-447C-911E-FF199408B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28F77-B16E-44D9-84B5-9C627E611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6490C-BA7B-47CE-81F5-6F8EDB012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24A8F-761D-4BAF-ABE4-D621BD8A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D80DD-5B52-4E79-8AA2-9937D229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E77DC-6DE4-4FB5-BA43-6E22D4F6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1605-9BC2-47C3-A496-9075A932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5E075-9B8D-4591-8EB8-E78FAC38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85D36-F6C1-4A55-80FB-05535579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46F2A-3AA7-40EF-ADE0-1B21AD94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ADA91-2234-43F5-9298-D41B52DC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687DC-D52E-417B-8A38-F3E4A314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10AEF-0D2D-420B-B64D-E8E0E191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C9D4-86A4-4A2B-88AA-41AA9029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03C29-B9B0-4C21-9386-82A4E615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2D7BA-91B4-4CC6-AF5B-4BD814FF3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3D561-7922-4DB8-873B-B6E02C18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D992F-2E2A-4F61-A458-9374F65A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AC997-EB16-4FA5-91A8-7A106390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2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C5C9-83E3-4BD4-9940-99822FC3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FC684-F2EA-40A3-917B-5DC0856B9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F18F2-BC3E-4817-BFAD-1B4A067E9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FDAD3-4989-4ADE-895C-CBB95DD3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98E0F-39F2-4BDC-B8F3-3994790C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6D032-73E3-4CF2-BB26-449E3B40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4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2263C-FB0C-4682-BE48-04A79E13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20496-702B-45CA-9FA0-AEA03D699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E6A59-5264-4062-88C5-751ADF6B5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811-03B9-4CEF-A6A7-3E220287289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70EF9-34C6-46D3-8A8E-38A485E7A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C55CF-6A0F-43BB-AE2F-C2FD8EBE7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1D42-B95F-4A1B-B1EC-18A4509C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A856A-B02D-4C20-AFD4-5FBCDE00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4" y="528638"/>
            <a:ext cx="8943974" cy="63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0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8144BE-ABED-4BEA-92AA-9C7CA9235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4" y="800100"/>
            <a:ext cx="9215436" cy="53292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EC8BE3-DC82-402B-ACEC-F50044B5F1A7}"/>
              </a:ext>
            </a:extLst>
          </p:cNvPr>
          <p:cNvSpPr/>
          <p:nvPr/>
        </p:nvSpPr>
        <p:spPr>
          <a:xfrm>
            <a:off x="1908313" y="2451652"/>
            <a:ext cx="518160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Il est midi et demi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7D0627-82AE-4168-9972-ED81F7E98466}"/>
              </a:ext>
            </a:extLst>
          </p:cNvPr>
          <p:cNvCxnSpPr/>
          <p:nvPr/>
        </p:nvCxnSpPr>
        <p:spPr>
          <a:xfrm>
            <a:off x="5711687" y="2014330"/>
            <a:ext cx="0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F7C9C9B-ADEE-4E13-AD00-7F1C739E3FA4}"/>
              </a:ext>
            </a:extLst>
          </p:cNvPr>
          <p:cNvSpPr/>
          <p:nvPr/>
        </p:nvSpPr>
        <p:spPr>
          <a:xfrm>
            <a:off x="2076450" y="3935999"/>
            <a:ext cx="706755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Il est cinq heures </a:t>
            </a:r>
            <a:r>
              <a:rPr lang="en-US" sz="4000" dirty="0" err="1">
                <a:solidFill>
                  <a:srgbClr val="FFFF00"/>
                </a:solidFill>
              </a:rPr>
              <a:t>moins</a:t>
            </a:r>
            <a:r>
              <a:rPr lang="en-US" sz="4000" dirty="0">
                <a:solidFill>
                  <a:srgbClr val="FFFF00"/>
                </a:solidFill>
              </a:rPr>
              <a:t> le quart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66306-85A8-4977-ABB7-ACC7C2A8D2E4}"/>
              </a:ext>
            </a:extLst>
          </p:cNvPr>
          <p:cNvSpPr/>
          <p:nvPr/>
        </p:nvSpPr>
        <p:spPr>
          <a:xfrm>
            <a:off x="1649896" y="5501309"/>
            <a:ext cx="6288156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Il est treize heures </a:t>
            </a:r>
            <a:r>
              <a:rPr lang="en-US" sz="4000" dirty="0" err="1">
                <a:solidFill>
                  <a:srgbClr val="FFFF00"/>
                </a:solidFill>
              </a:rPr>
              <a:t>cinquante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EC364D-0136-4CC4-9D94-F22489D02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85801"/>
            <a:ext cx="9729788" cy="5186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05DB07-B6F0-49FD-9FF5-317E7C81A850}"/>
              </a:ext>
            </a:extLst>
          </p:cNvPr>
          <p:cNvSpPr/>
          <p:nvPr/>
        </p:nvSpPr>
        <p:spPr>
          <a:xfrm>
            <a:off x="3021495" y="1524000"/>
            <a:ext cx="5751443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Il est dix heures et </a:t>
            </a:r>
            <a:r>
              <a:rPr lang="en-US" sz="4000" dirty="0" err="1">
                <a:solidFill>
                  <a:srgbClr val="FFFF00"/>
                </a:solidFill>
              </a:rPr>
              <a:t>demie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F8D7B6-4D72-4F96-A84A-6F557AC136A8}"/>
              </a:ext>
            </a:extLst>
          </p:cNvPr>
          <p:cNvSpPr/>
          <p:nvPr/>
        </p:nvSpPr>
        <p:spPr>
          <a:xfrm>
            <a:off x="3075022" y="2087217"/>
            <a:ext cx="6864108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Il est vingt et une </a:t>
            </a:r>
            <a:r>
              <a:rPr lang="en-US" sz="4000" dirty="0" err="1">
                <a:solidFill>
                  <a:srgbClr val="FFFF00"/>
                </a:solidFill>
              </a:rPr>
              <a:t>heure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quinze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CC466-66DF-4942-A182-D68331BE6C9F}"/>
              </a:ext>
            </a:extLst>
          </p:cNvPr>
          <p:cNvSpPr/>
          <p:nvPr/>
        </p:nvSpPr>
        <p:spPr>
          <a:xfrm>
            <a:off x="3021495" y="2722391"/>
            <a:ext cx="6361044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Il est sept heures </a:t>
            </a:r>
            <a:r>
              <a:rPr lang="en-US" sz="4000" dirty="0" err="1">
                <a:solidFill>
                  <a:srgbClr val="FFFF00"/>
                </a:solidFill>
              </a:rPr>
              <a:t>moins</a:t>
            </a:r>
            <a:r>
              <a:rPr lang="en-US" sz="4000" dirty="0">
                <a:solidFill>
                  <a:srgbClr val="FFFF00"/>
                </a:solidFill>
              </a:rPr>
              <a:t> cinq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54D43-CDBE-4417-8A9E-9DA603A5B9AA}"/>
              </a:ext>
            </a:extLst>
          </p:cNvPr>
          <p:cNvSpPr/>
          <p:nvPr/>
        </p:nvSpPr>
        <p:spPr>
          <a:xfrm>
            <a:off x="2922103" y="3436351"/>
            <a:ext cx="7162801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Il est deux heures </a:t>
            </a:r>
            <a:r>
              <a:rPr lang="en-US" sz="4000" dirty="0" err="1">
                <a:solidFill>
                  <a:srgbClr val="FFFF00"/>
                </a:solidFill>
              </a:rPr>
              <a:t>moins</a:t>
            </a:r>
            <a:r>
              <a:rPr lang="en-US" sz="4000" dirty="0">
                <a:solidFill>
                  <a:srgbClr val="FFFF00"/>
                </a:solidFill>
              </a:rPr>
              <a:t> le quart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B1D64-AA54-41A3-9AE6-CDCE348CE116}"/>
              </a:ext>
            </a:extLst>
          </p:cNvPr>
          <p:cNvSpPr/>
          <p:nvPr/>
        </p:nvSpPr>
        <p:spPr>
          <a:xfrm>
            <a:off x="2922103" y="4150311"/>
            <a:ext cx="5751443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Il est trois heures </a:t>
            </a:r>
            <a:r>
              <a:rPr lang="en-US" sz="4000">
                <a:solidFill>
                  <a:srgbClr val="FFFF00"/>
                </a:solidFill>
              </a:rPr>
              <a:t>et quart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88A56-C7D7-451C-9507-48449FDD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3" y="300038"/>
            <a:ext cx="3348037" cy="65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7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987504-BF20-4A46-A126-0B7C212F4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585788"/>
            <a:ext cx="8715375" cy="57292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0FA371-2B23-48C3-9B35-27A31175E123}"/>
              </a:ext>
            </a:extLst>
          </p:cNvPr>
          <p:cNvSpPr/>
          <p:nvPr/>
        </p:nvSpPr>
        <p:spPr>
          <a:xfrm>
            <a:off x="3485322" y="2292626"/>
            <a:ext cx="49033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FF1963-386C-4039-BFC9-13D84A728D6A}"/>
              </a:ext>
            </a:extLst>
          </p:cNvPr>
          <p:cNvSpPr/>
          <p:nvPr/>
        </p:nvSpPr>
        <p:spPr>
          <a:xfrm>
            <a:off x="3485320" y="2887213"/>
            <a:ext cx="49033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BFB901-B4CE-419B-87BB-B5CFE617BCB2}"/>
              </a:ext>
            </a:extLst>
          </p:cNvPr>
          <p:cNvSpPr/>
          <p:nvPr/>
        </p:nvSpPr>
        <p:spPr>
          <a:xfrm>
            <a:off x="3485320" y="3372367"/>
            <a:ext cx="49033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C9A472-7E77-455C-8A06-A12D8DC1EE71}"/>
              </a:ext>
            </a:extLst>
          </p:cNvPr>
          <p:cNvSpPr/>
          <p:nvPr/>
        </p:nvSpPr>
        <p:spPr>
          <a:xfrm>
            <a:off x="3485320" y="3874345"/>
            <a:ext cx="49033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646CCA-4AFA-480F-B38C-4F644AD8F91B}"/>
              </a:ext>
            </a:extLst>
          </p:cNvPr>
          <p:cNvSpPr/>
          <p:nvPr/>
        </p:nvSpPr>
        <p:spPr>
          <a:xfrm>
            <a:off x="3485320" y="4338171"/>
            <a:ext cx="49033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E0E4B-BFC2-48AE-8531-D0E2F9FAF5C7}"/>
              </a:ext>
            </a:extLst>
          </p:cNvPr>
          <p:cNvSpPr/>
          <p:nvPr/>
        </p:nvSpPr>
        <p:spPr>
          <a:xfrm>
            <a:off x="3485319" y="4801997"/>
            <a:ext cx="49033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1596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1876E6-8932-4F3C-834A-002671D2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1343025"/>
            <a:ext cx="10515600" cy="33004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2A5717-E6E3-40EE-B755-26250BF9DF70}"/>
              </a:ext>
            </a:extLst>
          </p:cNvPr>
          <p:cNvSpPr/>
          <p:nvPr/>
        </p:nvSpPr>
        <p:spPr>
          <a:xfrm>
            <a:off x="1252539" y="4171950"/>
            <a:ext cx="3328987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une </a:t>
            </a:r>
            <a:r>
              <a:rPr lang="en-US" sz="3600" dirty="0" err="1">
                <a:solidFill>
                  <a:srgbClr val="FFFF00"/>
                </a:solidFill>
              </a:rPr>
              <a:t>heure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69B7C3-BE35-4B47-B670-1DF71D507D49}"/>
              </a:ext>
            </a:extLst>
          </p:cNvPr>
          <p:cNvSpPr/>
          <p:nvPr/>
        </p:nvSpPr>
        <p:spPr>
          <a:xfrm>
            <a:off x="1252539" y="4656277"/>
            <a:ext cx="5419723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deux heures et quart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EA9B-C969-43E8-8EE5-F5D07DAB05CD}"/>
              </a:ext>
            </a:extLst>
          </p:cNvPr>
          <p:cNvSpPr/>
          <p:nvPr/>
        </p:nvSpPr>
        <p:spPr>
          <a:xfrm>
            <a:off x="1350168" y="5140604"/>
            <a:ext cx="5224463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trois heures et </a:t>
            </a:r>
            <a:r>
              <a:rPr lang="en-US" sz="3600" dirty="0" err="1">
                <a:solidFill>
                  <a:srgbClr val="FFFF00"/>
                </a:solidFill>
              </a:rPr>
              <a:t>demie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AA00E9-2379-40BB-BB72-6CF4D3B55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8" y="900113"/>
            <a:ext cx="10101263" cy="25288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7FDAC0-4AC5-4A8C-9B38-DA61EC00A32E}"/>
              </a:ext>
            </a:extLst>
          </p:cNvPr>
          <p:cNvSpPr/>
          <p:nvPr/>
        </p:nvSpPr>
        <p:spPr>
          <a:xfrm>
            <a:off x="402430" y="3193256"/>
            <a:ext cx="6219825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cinq heures </a:t>
            </a:r>
            <a:r>
              <a:rPr lang="en-US" sz="3600" dirty="0" err="1">
                <a:solidFill>
                  <a:srgbClr val="FFFF00"/>
                </a:solidFill>
              </a:rPr>
              <a:t>moins</a:t>
            </a:r>
            <a:r>
              <a:rPr lang="en-US" sz="3600" dirty="0">
                <a:solidFill>
                  <a:srgbClr val="FFFF00"/>
                </a:solidFill>
              </a:rPr>
              <a:t> le quart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92E478-EE63-4BD7-BE1E-CAC0E2FA3939}"/>
              </a:ext>
            </a:extLst>
          </p:cNvPr>
          <p:cNvSpPr/>
          <p:nvPr/>
        </p:nvSpPr>
        <p:spPr>
          <a:xfrm>
            <a:off x="402430" y="3664744"/>
            <a:ext cx="5224463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dix heures et quart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B4FAB-3A74-42D1-BAB0-E045AE4B4CB3}"/>
              </a:ext>
            </a:extLst>
          </p:cNvPr>
          <p:cNvSpPr/>
          <p:nvPr/>
        </p:nvSpPr>
        <p:spPr>
          <a:xfrm>
            <a:off x="183356" y="4136232"/>
            <a:ext cx="5224463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</a:t>
            </a:r>
            <a:r>
              <a:rPr lang="en-US" sz="3600" dirty="0" err="1">
                <a:solidFill>
                  <a:srgbClr val="FFFF00"/>
                </a:solidFill>
              </a:rPr>
              <a:t>onze</a:t>
            </a:r>
            <a:r>
              <a:rPr lang="en-US" sz="3600" dirty="0">
                <a:solidFill>
                  <a:srgbClr val="FFFF00"/>
                </a:solidFill>
              </a:rPr>
              <a:t> heures et quart</a:t>
            </a:r>
          </a:p>
        </p:txBody>
      </p:sp>
    </p:spTree>
    <p:extLst>
      <p:ext uri="{BB962C8B-B14F-4D97-AF65-F5344CB8AC3E}">
        <p14:creationId xmlns:p14="http://schemas.microsoft.com/office/powerpoint/2010/main" val="22943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2BE66-01B9-40B0-A3C6-9AEE490CD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701800"/>
            <a:ext cx="9398000" cy="2370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05EBB8-A83F-4DF8-862F-6DBF5554C11A}"/>
              </a:ext>
            </a:extLst>
          </p:cNvPr>
          <p:cNvSpPr/>
          <p:nvPr/>
        </p:nvSpPr>
        <p:spPr>
          <a:xfrm>
            <a:off x="183356" y="4136232"/>
            <a:ext cx="7246144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huit heures </a:t>
            </a:r>
            <a:r>
              <a:rPr lang="en-US" sz="3600" dirty="0" err="1">
                <a:solidFill>
                  <a:srgbClr val="FFFF00"/>
                </a:solidFill>
              </a:rPr>
              <a:t>moins</a:t>
            </a:r>
            <a:r>
              <a:rPr lang="en-US" sz="3600" dirty="0">
                <a:solidFill>
                  <a:srgbClr val="FFFF00"/>
                </a:solidFill>
              </a:rPr>
              <a:t> le quart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9DE16F-734C-4696-924E-1105D8F20A09}"/>
              </a:ext>
            </a:extLst>
          </p:cNvPr>
          <p:cNvSpPr/>
          <p:nvPr/>
        </p:nvSpPr>
        <p:spPr>
          <a:xfrm>
            <a:off x="183356" y="4707732"/>
            <a:ext cx="7246144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neuf heures et </a:t>
            </a:r>
            <a:r>
              <a:rPr lang="en-US" sz="3600" dirty="0" err="1">
                <a:solidFill>
                  <a:srgbClr val="FFFF00"/>
                </a:solidFill>
              </a:rPr>
              <a:t>demie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EABC3-9728-4905-A79D-3C05DF7A8820}"/>
              </a:ext>
            </a:extLst>
          </p:cNvPr>
          <p:cNvSpPr/>
          <p:nvPr/>
        </p:nvSpPr>
        <p:spPr>
          <a:xfrm>
            <a:off x="183356" y="5279232"/>
            <a:ext cx="7246144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</a:t>
            </a:r>
            <a:r>
              <a:rPr lang="en-US" sz="3600" dirty="0" err="1">
                <a:solidFill>
                  <a:srgbClr val="FFFF00"/>
                </a:solidFill>
              </a:rPr>
              <a:t>onze</a:t>
            </a:r>
            <a:r>
              <a:rPr lang="en-US" sz="3600" dirty="0">
                <a:solidFill>
                  <a:srgbClr val="FFFF00"/>
                </a:solidFill>
              </a:rPr>
              <a:t> heures</a:t>
            </a:r>
          </a:p>
        </p:txBody>
      </p:sp>
    </p:spTree>
    <p:extLst>
      <p:ext uri="{BB962C8B-B14F-4D97-AF65-F5344CB8AC3E}">
        <p14:creationId xmlns:p14="http://schemas.microsoft.com/office/powerpoint/2010/main" val="24499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3923B-863B-4ED5-BD6E-9F38E655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587500"/>
            <a:ext cx="9550400" cy="3009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C20327-D1DF-4412-9EDD-FB7497A0454E}"/>
              </a:ext>
            </a:extLst>
          </p:cNvPr>
          <p:cNvSpPr/>
          <p:nvPr/>
        </p:nvSpPr>
        <p:spPr>
          <a:xfrm>
            <a:off x="196056" y="4936332"/>
            <a:ext cx="7258844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</a:t>
            </a:r>
            <a:r>
              <a:rPr lang="en-US" sz="3600" dirty="0" err="1">
                <a:solidFill>
                  <a:srgbClr val="FFFF00"/>
                </a:solidFill>
              </a:rPr>
              <a:t>onze</a:t>
            </a:r>
            <a:r>
              <a:rPr lang="en-US" sz="3600" dirty="0">
                <a:solidFill>
                  <a:srgbClr val="FFFF00"/>
                </a:solidFill>
              </a:rPr>
              <a:t> heures </a:t>
            </a:r>
            <a:r>
              <a:rPr lang="en-US" sz="3600" dirty="0" err="1">
                <a:solidFill>
                  <a:srgbClr val="FFFF00"/>
                </a:solidFill>
              </a:rPr>
              <a:t>moins</a:t>
            </a:r>
            <a:r>
              <a:rPr lang="en-US" sz="3600" dirty="0">
                <a:solidFill>
                  <a:srgbClr val="FFFF00"/>
                </a:solidFill>
              </a:rPr>
              <a:t> le quart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286D0-0CFE-4950-9EA0-400D5705098C}"/>
              </a:ext>
            </a:extLst>
          </p:cNvPr>
          <p:cNvSpPr/>
          <p:nvPr/>
        </p:nvSpPr>
        <p:spPr>
          <a:xfrm>
            <a:off x="196056" y="4464844"/>
            <a:ext cx="7258844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huit heures et quart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3C98E-5F45-45A9-B7F2-0D5A2BE76892}"/>
              </a:ext>
            </a:extLst>
          </p:cNvPr>
          <p:cNvSpPr/>
          <p:nvPr/>
        </p:nvSpPr>
        <p:spPr>
          <a:xfrm>
            <a:off x="259556" y="5407820"/>
            <a:ext cx="7258844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Il est </a:t>
            </a:r>
            <a:r>
              <a:rPr lang="en-US" sz="3600" dirty="0" err="1">
                <a:solidFill>
                  <a:srgbClr val="FFFF00"/>
                </a:solidFill>
              </a:rPr>
              <a:t>onze</a:t>
            </a:r>
            <a:r>
              <a:rPr lang="en-US" sz="3600" dirty="0">
                <a:solidFill>
                  <a:srgbClr val="FFFF00"/>
                </a:solidFill>
              </a:rPr>
              <a:t> heures et </a:t>
            </a:r>
            <a:r>
              <a:rPr lang="en-US" sz="3600" dirty="0" err="1">
                <a:solidFill>
                  <a:srgbClr val="FFFF00"/>
                </a:solidFill>
              </a:rPr>
              <a:t>demie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7C9815B-240D-484D-8313-19D7F30A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007600" cy="641349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98EFCB8-5A63-4A74-9D46-BE7AF1FE08BC}"/>
              </a:ext>
            </a:extLst>
          </p:cNvPr>
          <p:cNvSpPr/>
          <p:nvPr/>
        </p:nvSpPr>
        <p:spPr>
          <a:xfrm>
            <a:off x="3149600" y="1231900"/>
            <a:ext cx="5207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F88E0E-6CE9-4DD0-BBAD-400FCD3702F0}"/>
              </a:ext>
            </a:extLst>
          </p:cNvPr>
          <p:cNvSpPr/>
          <p:nvPr/>
        </p:nvSpPr>
        <p:spPr>
          <a:xfrm>
            <a:off x="5461000" y="1231900"/>
            <a:ext cx="5207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23CFB8-BF1E-4F85-BA97-B1352A258B5A}"/>
              </a:ext>
            </a:extLst>
          </p:cNvPr>
          <p:cNvSpPr/>
          <p:nvPr/>
        </p:nvSpPr>
        <p:spPr>
          <a:xfrm>
            <a:off x="7893050" y="1206500"/>
            <a:ext cx="773872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7B76F3-C1F5-48FE-AAC6-6841F6C5D658}"/>
              </a:ext>
            </a:extLst>
          </p:cNvPr>
          <p:cNvSpPr/>
          <p:nvPr/>
        </p:nvSpPr>
        <p:spPr>
          <a:xfrm>
            <a:off x="10064750" y="1231900"/>
            <a:ext cx="5207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E060D0-4641-41D1-BF64-E21E0ECC3885}"/>
              </a:ext>
            </a:extLst>
          </p:cNvPr>
          <p:cNvSpPr/>
          <p:nvPr/>
        </p:nvSpPr>
        <p:spPr>
          <a:xfrm>
            <a:off x="3105150" y="2312988"/>
            <a:ext cx="5207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7D9608-3AE6-47BF-A376-B2B7BFD75FBE}"/>
              </a:ext>
            </a:extLst>
          </p:cNvPr>
          <p:cNvSpPr/>
          <p:nvPr/>
        </p:nvSpPr>
        <p:spPr>
          <a:xfrm>
            <a:off x="3089275" y="3606799"/>
            <a:ext cx="769936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D610FE-4E9B-4D03-AAB9-DE7B5D586D28}"/>
              </a:ext>
            </a:extLst>
          </p:cNvPr>
          <p:cNvSpPr/>
          <p:nvPr/>
        </p:nvSpPr>
        <p:spPr>
          <a:xfrm>
            <a:off x="3041650" y="4794249"/>
            <a:ext cx="769936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E5D574-DEAA-404F-8738-EDA901E60EAD}"/>
              </a:ext>
            </a:extLst>
          </p:cNvPr>
          <p:cNvSpPr/>
          <p:nvPr/>
        </p:nvSpPr>
        <p:spPr>
          <a:xfrm>
            <a:off x="2900363" y="6026148"/>
            <a:ext cx="769937" cy="603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AE51C3-327A-4227-98A3-4921CDBAF2FA}"/>
              </a:ext>
            </a:extLst>
          </p:cNvPr>
          <p:cNvSpPr/>
          <p:nvPr/>
        </p:nvSpPr>
        <p:spPr>
          <a:xfrm>
            <a:off x="10064750" y="2322512"/>
            <a:ext cx="78105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733F71-5CE1-4C53-8521-480D66179144}"/>
              </a:ext>
            </a:extLst>
          </p:cNvPr>
          <p:cNvSpPr/>
          <p:nvPr/>
        </p:nvSpPr>
        <p:spPr>
          <a:xfrm>
            <a:off x="10045700" y="3606799"/>
            <a:ext cx="8001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3C3FB6-C59A-415D-A4A4-E1EE3368915E}"/>
              </a:ext>
            </a:extLst>
          </p:cNvPr>
          <p:cNvSpPr/>
          <p:nvPr/>
        </p:nvSpPr>
        <p:spPr>
          <a:xfrm>
            <a:off x="10045700" y="4821373"/>
            <a:ext cx="5207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34FB75-D6A3-45DF-AC4D-DE29FECC3C70}"/>
              </a:ext>
            </a:extLst>
          </p:cNvPr>
          <p:cNvSpPr/>
          <p:nvPr/>
        </p:nvSpPr>
        <p:spPr>
          <a:xfrm>
            <a:off x="10045700" y="6088854"/>
            <a:ext cx="5207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6532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F98ED6-FE41-4C46-8849-5297DAF3C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092200"/>
            <a:ext cx="2001838" cy="520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D4D278-848D-42EC-9D7A-982AF1926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4862512"/>
            <a:ext cx="5499100" cy="1436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C53EA3-0677-4087-9F6D-D1E874F8E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0" y="1262062"/>
            <a:ext cx="4127500" cy="33226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85369BB-7C68-4C67-BED7-871AD32E37A0}"/>
              </a:ext>
            </a:extLst>
          </p:cNvPr>
          <p:cNvSpPr/>
          <p:nvPr/>
        </p:nvSpPr>
        <p:spPr>
          <a:xfrm>
            <a:off x="2660650" y="2106612"/>
            <a:ext cx="5207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B8E041-B80B-4D8F-92B2-328D787DECC2}"/>
              </a:ext>
            </a:extLst>
          </p:cNvPr>
          <p:cNvSpPr/>
          <p:nvPr/>
        </p:nvSpPr>
        <p:spPr>
          <a:xfrm>
            <a:off x="2609850" y="3354387"/>
            <a:ext cx="7874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EC1A2E-1CAA-4380-AD41-7C49AD6B6B9C}"/>
              </a:ext>
            </a:extLst>
          </p:cNvPr>
          <p:cNvSpPr/>
          <p:nvPr/>
        </p:nvSpPr>
        <p:spPr>
          <a:xfrm>
            <a:off x="2743200" y="4602162"/>
            <a:ext cx="787400" cy="541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651C9C-7935-4C9C-8F4F-B7BD856F7DDF}"/>
              </a:ext>
            </a:extLst>
          </p:cNvPr>
          <p:cNvSpPr/>
          <p:nvPr/>
        </p:nvSpPr>
        <p:spPr>
          <a:xfrm>
            <a:off x="2870200" y="5911850"/>
            <a:ext cx="5207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13AA59-6752-4B28-A746-0397386642DA}"/>
              </a:ext>
            </a:extLst>
          </p:cNvPr>
          <p:cNvSpPr/>
          <p:nvPr/>
        </p:nvSpPr>
        <p:spPr>
          <a:xfrm>
            <a:off x="4745038" y="5889625"/>
            <a:ext cx="766764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553D18-7A37-4906-9AA6-D832BA3FF069}"/>
              </a:ext>
            </a:extLst>
          </p:cNvPr>
          <p:cNvSpPr/>
          <p:nvPr/>
        </p:nvSpPr>
        <p:spPr>
          <a:xfrm>
            <a:off x="6486526" y="5864224"/>
            <a:ext cx="78105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BBFFBF-AB97-4686-B65B-0721CBBE4D1F}"/>
              </a:ext>
            </a:extLst>
          </p:cNvPr>
          <p:cNvSpPr/>
          <p:nvPr/>
        </p:nvSpPr>
        <p:spPr>
          <a:xfrm>
            <a:off x="8242300" y="5864224"/>
            <a:ext cx="5207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215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145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m.Bahou</dc:creator>
  <cp:lastModifiedBy>m.Bahou</cp:lastModifiedBy>
  <cp:revision>15</cp:revision>
  <dcterms:created xsi:type="dcterms:W3CDTF">2022-10-26T08:28:03Z</dcterms:created>
  <dcterms:modified xsi:type="dcterms:W3CDTF">2022-11-04T18:46:56Z</dcterms:modified>
</cp:coreProperties>
</file>