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1" r:id="rId3"/>
    <p:sldId id="292" r:id="rId4"/>
    <p:sldId id="293" r:id="rId5"/>
    <p:sldId id="296" r:id="rId6"/>
    <p:sldId id="297" r:id="rId7"/>
    <p:sldId id="298" r:id="rId8"/>
    <p:sldId id="29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37C39-980C-4387-8EEC-90DE8E66D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AB7241-F5BF-47AD-BE51-2AF725A81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53B17-2833-400F-AD89-88374AF45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A82E1-C478-41CD-9D3D-92A89A38E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2CBB2-77E2-4D14-B631-2FFFEE27D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9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0C6D2-8E74-471A-AAB7-C21334FFC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2E275-DD96-4F47-9642-ACB38722C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CE878-36A7-4E38-87CF-BC204C73D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5B3A2-3BAA-4929-83A3-784F6C8A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3496A-F421-42D0-A83C-B30BBA16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3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D9F68-BFCB-4F1C-BCD6-04CA9EEE2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60FC5-36FA-4D34-AAE9-684C9756D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5776B-BE79-4E1F-9986-B7C89BD3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F03FB-307E-4E40-815D-6AA0BE205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9C560-DF29-483F-97BB-390877E7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9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B7B9-FA5D-4980-98E5-67A9881B3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6756-751E-4534-882F-3B341D08F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EBBF7-4955-4E14-B373-49604371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817A7-E773-4E22-A21F-D4D52D1C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AA2CD-9D39-4815-8C47-388D1DCB8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A14F0-DE1A-47F2-89DB-2E1996E62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0CCC-8E8D-4B01-A520-376094606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CA01E-EBFE-4968-9875-168A51BD5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C80A8-29CD-48DE-A653-08B9BA560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3CAD8-0BA4-4366-AF02-D0AF5D7F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0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E218B-94DF-406C-9EC7-37637BF69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074C4-F23D-479C-8F5A-CFA03C3BC7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4F4F2-A5CD-4058-8770-FD783A1DA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5F731-F591-4ACA-A5B4-D2506C0F7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5EBF-295D-4218-92E1-21C71DBC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C9CAF-DCF0-4C8F-8DF7-9627EE02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EFC2-E25F-4EFA-B8CF-40BDF239E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A378A-F0C4-4D02-B23C-41FEBEE6A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76EB6-E872-47D6-BDF5-24582BF60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81E70-6605-422B-B22C-85D43414E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9E861E-8688-4082-9EA3-831BB5A64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ECB64-0DC3-4653-95A5-76F6013F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560DB7-1CDC-46BC-9760-5E44A0FD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74101-CF23-405B-8751-F246FEB0B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5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052EF-CB8B-4056-9693-2A93F4AD3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5DEF92-675C-4674-80A6-D9FD8CD4B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E7DCC-4476-4570-941C-6BB2FCD2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8C49F-4D41-4678-A3AB-A141F337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2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2AA9FB-18E5-4F7B-BB9E-445C7917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BAC32-4C2C-4DBD-A308-CAEC90D57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94383-58D8-4EE6-8EAF-265CC759F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7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50045-E464-44D2-887D-1682AF23E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F677D-5A17-45A3-9609-D9330F959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19D25-E789-404C-A3FA-CFB2FCE1F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DED90-796C-4710-BBF2-DFDC28DE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C765F-1F90-4239-A6F9-3405B223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E362C-48E3-4DE5-8CB2-8A4921F4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DE9A8-805B-462A-8BB1-02D6B6B2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61404B-0B65-4671-924E-A23143F12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019E5-088B-456D-AC3B-E541E479F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6E071-BD14-4556-B5CC-A337628F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43321-1C73-4229-8D5B-99B17C2B1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4F6DC-FE68-4512-96B5-DC712D29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6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358BDA-E5D5-4399-896C-2CC8C4DEF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04AB5-2E20-49A6-89B6-EEC3A945A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0D31F-9D52-416E-9F71-19745DC31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7EA28-7673-42D5-8FD9-94BA8610F4B9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43CCE-38CD-4B73-A1EA-B224C044A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FBF39-1A22-4196-990F-A2048ADF3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0FBD-B1BC-4662-ADFC-9962BDBC9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A1C4-E850-4F74-9DF4-FA3953B2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body move?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9C4CA-933A-44CF-A27F-FD3DDC516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Movements can be either </a:t>
            </a:r>
            <a:r>
              <a:rPr lang="en-US" dirty="0">
                <a:solidFill>
                  <a:srgbClr val="FF0000"/>
                </a:solidFill>
              </a:rPr>
              <a:t>voluntary or involuntary: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1- </a:t>
            </a:r>
            <a:r>
              <a:rPr lang="en-US" b="1" dirty="0"/>
              <a:t>Voluntary movements:</a:t>
            </a:r>
          </a:p>
          <a:p>
            <a:r>
              <a:rPr lang="en-US" dirty="0"/>
              <a:t>Movements that happen in our bodies because we </a:t>
            </a:r>
          </a:p>
          <a:p>
            <a:pPr marL="0" indent="0">
              <a:buNone/>
            </a:pPr>
            <a:r>
              <a:rPr lang="en-US" dirty="0"/>
              <a:t>want them to happen. (ex. Arm and leg muscles)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2- Involuntary movements:</a:t>
            </a:r>
          </a:p>
          <a:p>
            <a:r>
              <a:rPr lang="en-US" dirty="0"/>
              <a:t>Muscles that work without us having to think </a:t>
            </a:r>
          </a:p>
          <a:p>
            <a:pPr marL="0" indent="0">
              <a:buNone/>
            </a:pPr>
            <a:r>
              <a:rPr lang="en-US" dirty="0"/>
              <a:t>about them.</a:t>
            </a:r>
          </a:p>
          <a:p>
            <a:pPr marL="0" indent="0">
              <a:buNone/>
            </a:pPr>
            <a:r>
              <a:rPr lang="en-US" dirty="0"/>
              <a:t> (ex. digestive system)</a:t>
            </a:r>
          </a:p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711015F-9CF2-479A-ACF9-14FD37DDC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253" y="1550300"/>
            <a:ext cx="2384549" cy="22585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F81A4C-7C65-4B4D-BB67-C8210C188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914" y="3949250"/>
            <a:ext cx="3712079" cy="278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5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C24-266D-4A60-85BB-481B66A4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838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Bones and muscles: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78D34-2204-4A23-8FC1-48CB8B11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055077"/>
            <a:ext cx="7488382" cy="512188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Bones make up the skeleton and support the body.</a:t>
            </a:r>
          </a:p>
          <a:p>
            <a:pPr>
              <a:lnSpc>
                <a:spcPct val="150000"/>
              </a:lnSpc>
            </a:pPr>
            <a:r>
              <a:rPr lang="en-US" dirty="0"/>
              <a:t>Bones do not move on their own, they need muscles to allow them to move.</a:t>
            </a:r>
          </a:p>
          <a:p>
            <a:pPr>
              <a:lnSpc>
                <a:spcPct val="150000"/>
              </a:lnSpc>
            </a:pPr>
            <a:r>
              <a:rPr lang="en-US" dirty="0"/>
              <a:t>Muscles are made of stretchy, elastic cells and fibers.</a:t>
            </a:r>
          </a:p>
          <a:p>
            <a:pPr>
              <a:lnSpc>
                <a:spcPct val="150000"/>
              </a:lnSpc>
            </a:pPr>
            <a:r>
              <a:rPr lang="en-US" dirty="0"/>
              <a:t>Muscles function like rubber bands that stretch and relax in the body.</a:t>
            </a:r>
          </a:p>
        </p:txBody>
      </p:sp>
      <p:pic>
        <p:nvPicPr>
          <p:cNvPr id="2050" name="Picture 2" descr="What are Muscles | What do Muscles do | DK Find Out">
            <a:extLst>
              <a:ext uri="{FF2B5EF4-FFF2-40B4-BE49-F238E27FC236}">
                <a16:creationId xmlns:a16="http://schemas.microsoft.com/office/drawing/2014/main" id="{1786B549-C340-46C4-9EFD-C5C21C81F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059" y="251513"/>
            <a:ext cx="2259379" cy="580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11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DCE78-FCFA-40CB-871A-68254056D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0857"/>
            <a:ext cx="10515600" cy="603628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How do muscles work?</a:t>
            </a:r>
          </a:p>
          <a:p>
            <a:pPr>
              <a:lnSpc>
                <a:spcPct val="150000"/>
              </a:lnSpc>
            </a:pPr>
            <a:r>
              <a:rPr lang="en-US" dirty="0"/>
              <a:t>Muscles work in pairs, one muscle pulls the bone forward and another muscle pulls the bone backwards.</a:t>
            </a:r>
          </a:p>
          <a:p>
            <a:pPr>
              <a:lnSpc>
                <a:spcPct val="150000"/>
              </a:lnSpc>
            </a:pPr>
            <a:r>
              <a:rPr lang="en-US" dirty="0"/>
              <a:t>When one muscle contracts, the other muscle relaxes. Muscles work in pairs.</a:t>
            </a:r>
          </a:p>
          <a:p>
            <a:endParaRPr lang="en-US" dirty="0"/>
          </a:p>
        </p:txBody>
      </p:sp>
      <p:pic>
        <p:nvPicPr>
          <p:cNvPr id="1026" name="Picture 2" descr="Anatomical Movements - Tom Morrison">
            <a:extLst>
              <a:ext uri="{FF2B5EF4-FFF2-40B4-BE49-F238E27FC236}">
                <a16:creationId xmlns:a16="http://schemas.microsoft.com/office/drawing/2014/main" id="{E9E6CFE2-15A8-4745-9F13-A5FAD25FA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160" y="3200400"/>
            <a:ext cx="5844146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49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96845-3911-40C7-80B8-64CB9CF05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234"/>
            <a:ext cx="10515600" cy="5712729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/>
              <a:t>Joints: </a:t>
            </a:r>
          </a:p>
          <a:p>
            <a:r>
              <a:rPr lang="en-US" dirty="0"/>
              <a:t>The place where one bone joins another is called a </a:t>
            </a:r>
            <a:r>
              <a:rPr lang="en-US" b="1" dirty="0"/>
              <a:t>joint</a:t>
            </a:r>
            <a:r>
              <a:rPr lang="en-US" dirty="0"/>
              <a:t>.</a:t>
            </a:r>
          </a:p>
          <a:p>
            <a:r>
              <a:rPr lang="en-US" dirty="0"/>
              <a:t>Joints allow movement and give the skeleton its ability to bend, twist and turn.</a:t>
            </a:r>
          </a:p>
          <a:p>
            <a:r>
              <a:rPr lang="en-US" dirty="0"/>
              <a:t>Tissues called ligaments hold </a:t>
            </a:r>
          </a:p>
          <a:p>
            <a:pPr marL="0" indent="0">
              <a:buNone/>
            </a:pPr>
            <a:r>
              <a:rPr lang="en-US" dirty="0"/>
              <a:t>bones together at joints.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812CAE-2EBF-43B2-8356-5CDBD1819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611" y="3075709"/>
            <a:ext cx="5513341" cy="310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2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EB57-3A34-4F05-AE0B-B429006BD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Taking care of bones and muscles: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C2532-A8D3-482A-86D7-DC92E7756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035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1- Do regular exercise.</a:t>
            </a:r>
          </a:p>
          <a:p>
            <a:pPr marL="0" indent="0">
              <a:buNone/>
            </a:pPr>
            <a:r>
              <a:rPr lang="en-US" dirty="0"/>
              <a:t>2- Be ware of you posture.</a:t>
            </a:r>
          </a:p>
          <a:p>
            <a:pPr marL="0" indent="0">
              <a:buNone/>
            </a:pPr>
            <a:r>
              <a:rPr lang="en-US" dirty="0"/>
              <a:t>3- Sit and walk with your back straight.</a:t>
            </a:r>
          </a:p>
          <a:p>
            <a:pPr marL="0" indent="0">
              <a:buNone/>
            </a:pPr>
            <a:r>
              <a:rPr lang="en-US" dirty="0"/>
              <a:t>4- Eat food rich with calcium such as dairy products, beans and canned fish.</a:t>
            </a:r>
          </a:p>
          <a:p>
            <a:pPr marL="0" indent="0">
              <a:buNone/>
            </a:pPr>
            <a:r>
              <a:rPr lang="en-US" dirty="0"/>
              <a:t>5- Warm up before exercise to bring blood and oxygen to your muscles.</a:t>
            </a:r>
          </a:p>
        </p:txBody>
      </p:sp>
    </p:spTree>
    <p:extLst>
      <p:ext uri="{BB962C8B-B14F-4D97-AF65-F5344CB8AC3E}">
        <p14:creationId xmlns:p14="http://schemas.microsoft.com/office/powerpoint/2010/main" val="222751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1DF0D-52C2-42B7-BB5E-23A5CE13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/>
              <a:t>Muscle sprains: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C682F-D239-4E13-9A64-B2A38937B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757"/>
            <a:ext cx="10515600" cy="4613206"/>
          </a:xfrm>
        </p:spPr>
        <p:txBody>
          <a:bodyPr/>
          <a:lstStyle/>
          <a:p>
            <a:r>
              <a:rPr lang="en-US" dirty="0"/>
              <a:t>Sprain occur when a muscle is pulled too far. The result can be a break or a tear of a ligament.</a:t>
            </a:r>
          </a:p>
          <a:p>
            <a:r>
              <a:rPr lang="en-US" dirty="0"/>
              <a:t>Sprains can sometimes happen as a result of an injury. It can also be a result of not warming up before exercises.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3FFA28-C7B5-4D51-8ADB-961729FCE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49" y="3482975"/>
            <a:ext cx="45148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4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3D601-B394-4E82-B4E4-4EDA26326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6348"/>
            <a:ext cx="10515600" cy="5580615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Bone Fractures: </a:t>
            </a:r>
          </a:p>
          <a:p>
            <a:pPr>
              <a:lnSpc>
                <a:spcPct val="150000"/>
              </a:lnSpc>
            </a:pPr>
            <a:r>
              <a:rPr lang="en-US" dirty="0"/>
              <a:t>Broken bones often occur as a result of accidents. Its called a fracture.</a:t>
            </a:r>
          </a:p>
          <a:p>
            <a:pPr>
              <a:lnSpc>
                <a:spcPct val="150000"/>
              </a:lnSpc>
            </a:pPr>
            <a:r>
              <a:rPr lang="en-US" dirty="0"/>
              <a:t>You can tell that your bone is broken by: the pain is very strong, you cannot move the part that is broken, the tissues around it begin to swell or grow bigger.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2BF0DB-173C-4723-991E-205139358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597" y="3429000"/>
            <a:ext cx="4814203" cy="313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7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B1AC7-A82B-4A86-8F30-DF98A42F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X-ray: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7BE3C-3695-4D67-8C31-6FF495E95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X-ray is a black and white picture of the bones taken with a special machine. It lets a doctor see if a bone is broken.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626679-BBE6-4F0F-BF45-FB605A60A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911545"/>
            <a:ext cx="8229600" cy="326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115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21972</TotalTime>
  <Words>386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How does the body move?</vt:lpstr>
      <vt:lpstr>Bones and muscles:</vt:lpstr>
      <vt:lpstr>PowerPoint Presentation</vt:lpstr>
      <vt:lpstr>PowerPoint Presentation</vt:lpstr>
      <vt:lpstr>Taking care of bones and muscles:</vt:lpstr>
      <vt:lpstr>Muscle sprains:</vt:lpstr>
      <vt:lpstr>PowerPoint Presentation</vt:lpstr>
      <vt:lpstr>X-ray: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</dc:title>
  <dc:creator>F.Alshaer</dc:creator>
  <cp:lastModifiedBy>n.akroush</cp:lastModifiedBy>
  <cp:revision>40</cp:revision>
  <dcterms:created xsi:type="dcterms:W3CDTF">2022-06-21T07:01:52Z</dcterms:created>
  <dcterms:modified xsi:type="dcterms:W3CDTF">2022-11-05T09:50:15Z</dcterms:modified>
</cp:coreProperties>
</file>