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8CDF8D-4F65-41D4-B3E9-EB0EA71DA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767626"/>
            <a:ext cx="11688417" cy="46260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5075C7-21E4-468B-90E3-2F6362555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5497" y="0"/>
            <a:ext cx="1926503" cy="20972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7FE11B-A720-4D9B-9BC3-45DF54410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455" y="4760795"/>
            <a:ext cx="1676545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18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9252C3-3DB9-4669-9685-367A6EA73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04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6FD980-025E-4A28-80AB-884EED8E1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37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FBF1C8-65BA-4A52-A87A-ECE8FC247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3788"/>
            <a:ext cx="12191999" cy="599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04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308749-B90C-4237-A3B6-72C19EA9F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654"/>
            <a:ext cx="12192000" cy="688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87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09593D-0AFB-48C3-BCE6-80438CB3C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7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01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37DABB-08B9-4D2A-AA84-87744F8C3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912"/>
            <a:ext cx="12192000" cy="549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39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95832E-13CF-4826-BF19-0B0DA9BDE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8969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04ACC6-ED28-45BE-B7A8-F1581BA1A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896967"/>
            <a:ext cx="12069170" cy="109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06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710564-C6C1-4C04-8906-074836AAF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525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006740-3823-4B92-8BED-696A03F7BD51}"/>
              </a:ext>
            </a:extLst>
          </p:cNvPr>
          <p:cNvSpPr/>
          <p:nvPr/>
        </p:nvSpPr>
        <p:spPr>
          <a:xfrm>
            <a:off x="2478157" y="2617304"/>
            <a:ext cx="8878956" cy="8116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نبات بذري معراة البذور(مخروطيات)كالصنوبر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046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FC82F9-D1DC-4A11-9723-278285F55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9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7779DA-2470-4CC3-A16B-BD1329A3A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2947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F11CC7-5820-4222-9129-813D2536AEB3}"/>
              </a:ext>
            </a:extLst>
          </p:cNvPr>
          <p:cNvSpPr/>
          <p:nvPr/>
        </p:nvSpPr>
        <p:spPr>
          <a:xfrm>
            <a:off x="9925878" y="145774"/>
            <a:ext cx="702365" cy="3578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التاسع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1B8C4A-54F7-44B4-8340-E4D455292AD4}"/>
              </a:ext>
            </a:extLst>
          </p:cNvPr>
          <p:cNvSpPr/>
          <p:nvPr/>
        </p:nvSpPr>
        <p:spPr>
          <a:xfrm>
            <a:off x="9475304" y="4081670"/>
            <a:ext cx="1152939" cy="4505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العاشر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35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AD1A46-4B15-4274-9DB1-354A0B3CC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57" y="-1"/>
            <a:ext cx="11847443" cy="58972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45DD67-49BB-4946-8C3E-D829F221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28" y="5996195"/>
            <a:ext cx="11347099" cy="86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79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573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1BB9B7-231B-42EA-AA6F-2252029AC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2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62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E1B6DE-3A61-435D-8B7D-AFBA267B8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5417"/>
            <a:ext cx="12099234" cy="602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08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C3EC65-66DD-41AD-BD0C-C9F1F9F7A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249" y="251791"/>
            <a:ext cx="12131232" cy="604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86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8439EF-B14B-4EF7-8D50-974781941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3"/>
            <a:ext cx="11794435" cy="705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49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8B8356-331D-4167-A040-99E87679C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6" y="689376"/>
            <a:ext cx="11807686" cy="39969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5C8549-7BB3-4AB9-8D36-5FAACBD7D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37" y="4686300"/>
            <a:ext cx="1157668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17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13A473-4AB1-4BC1-A8D3-E11A96708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3" y="181561"/>
            <a:ext cx="10721009" cy="567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82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AF63AD-A0BB-4BAD-BE51-733B4AA2C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243"/>
            <a:ext cx="12019722" cy="60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5941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142</TotalTime>
  <Words>10</Words>
  <Application>Microsoft Office PowerPoint</Application>
  <PresentationFormat>Widescreen</PresentationFormat>
  <Paragraphs>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s.kakish</dc:creator>
  <cp:lastModifiedBy>s.kakish</cp:lastModifiedBy>
  <cp:revision>14</cp:revision>
  <dcterms:created xsi:type="dcterms:W3CDTF">2022-10-17T17:57:47Z</dcterms:created>
  <dcterms:modified xsi:type="dcterms:W3CDTF">2022-11-04T19:04:24Z</dcterms:modified>
</cp:coreProperties>
</file>