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8" r:id="rId11"/>
    <p:sldId id="269" r:id="rId12"/>
    <p:sldId id="271" r:id="rId13"/>
    <p:sldId id="277" r:id="rId14"/>
    <p:sldId id="272" r:id="rId15"/>
    <p:sldId id="273" r:id="rId16"/>
    <p:sldId id="274" r:id="rId17"/>
    <p:sldId id="275" r:id="rId18"/>
    <p:sldId id="27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85A31-DB10-42E6-8CE6-C09D80778AD9}" type="datetimeFigureOut">
              <a:rPr lang="en-US" smtClean="0"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09AE1181-329C-4E93-BFAB-179E84CFE7D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540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85A31-DB10-42E6-8CE6-C09D80778AD9}" type="datetimeFigureOut">
              <a:rPr lang="en-US" smtClean="0"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E1181-329C-4E93-BFAB-179E84CFE7D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0989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85A31-DB10-42E6-8CE6-C09D80778AD9}" type="datetimeFigureOut">
              <a:rPr lang="en-US" smtClean="0"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E1181-329C-4E93-BFAB-179E84CFE7D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8243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85A31-DB10-42E6-8CE6-C09D80778AD9}" type="datetimeFigureOut">
              <a:rPr lang="en-US" smtClean="0"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E1181-329C-4E93-BFAB-179E84CFE7D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5961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85A31-DB10-42E6-8CE6-C09D80778AD9}" type="datetimeFigureOut">
              <a:rPr lang="en-US" smtClean="0"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E1181-329C-4E93-BFAB-179E84CFE7D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307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85A31-DB10-42E6-8CE6-C09D80778AD9}" type="datetimeFigureOut">
              <a:rPr lang="en-US" smtClean="0"/>
              <a:t>10/3/2022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E1181-329C-4E93-BFAB-179E84CFE7D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4609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85A31-DB10-42E6-8CE6-C09D80778AD9}" type="datetimeFigureOut">
              <a:rPr lang="en-US" smtClean="0"/>
              <a:t>10/3/2022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E1181-329C-4E93-BFAB-179E84CFE7D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7351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85A31-DB10-42E6-8CE6-C09D80778AD9}" type="datetimeFigureOut">
              <a:rPr lang="en-US" smtClean="0"/>
              <a:t>10/3/2022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E1181-329C-4E93-BFAB-179E84CFE7D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1759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85A31-DB10-42E6-8CE6-C09D80778AD9}" type="datetimeFigureOut">
              <a:rPr lang="en-US" smtClean="0"/>
              <a:t>10/3/2022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E1181-329C-4E93-BFAB-179E84CFE7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678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85A31-DB10-42E6-8CE6-C09D80778AD9}" type="datetimeFigureOut">
              <a:rPr lang="en-US" smtClean="0"/>
              <a:t>10/3/2022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E1181-329C-4E93-BFAB-179E84CFE7D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3209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AA085A31-DB10-42E6-8CE6-C09D80778AD9}" type="datetimeFigureOut">
              <a:rPr lang="en-US" smtClean="0"/>
              <a:t>10/3/2022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E1181-329C-4E93-BFAB-179E84CFE7D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464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85A31-DB10-42E6-8CE6-C09D80778AD9}" type="datetimeFigureOut">
              <a:rPr lang="en-US" smtClean="0"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09AE1181-329C-4E93-BFAB-179E84CFE7D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6889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29793-9BAF-4B18-80DC-A271FB89A5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ar-JO" dirty="0"/>
              <a:t>مجموعة الحيوانات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E42824-9F20-4BCA-91CC-A09B48ABA7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A20E46-6790-4547-A8AE-87F0E60B9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5774" y="3531204"/>
            <a:ext cx="3018096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249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36B556-DB40-47FA-BF9E-A6843CDEF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09219"/>
            <a:ext cx="11820939" cy="529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28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198D6C-8B11-4647-A7BB-5405391C9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714" y="0"/>
            <a:ext cx="10807562" cy="38290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BBFFE5-41F2-4B5D-85C3-8E194F12DA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7" b="21933"/>
          <a:stretch/>
        </p:blipFill>
        <p:spPr>
          <a:xfrm>
            <a:off x="1152939" y="3826264"/>
            <a:ext cx="11039061" cy="303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3957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EDB977-4124-4535-A0D8-F7B0C6D57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019722" cy="518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229952"/>
      </p:ext>
    </p:extLst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337528-78C3-4C08-BB28-AD74BB8E0D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5426" y="475676"/>
            <a:ext cx="6546574" cy="486153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FC77401-7EC1-48A4-9E37-641765A3E92D}"/>
              </a:ext>
            </a:extLst>
          </p:cNvPr>
          <p:cNvSpPr/>
          <p:nvPr/>
        </p:nvSpPr>
        <p:spPr>
          <a:xfrm>
            <a:off x="5645426" y="4674606"/>
            <a:ext cx="1775791" cy="6626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3B88FF-B05F-4746-99A5-9CD47D31B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3658"/>
            <a:ext cx="5645426" cy="486153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70AA80C-5F57-4972-9992-5E855F439023}"/>
              </a:ext>
            </a:extLst>
          </p:cNvPr>
          <p:cNvSpPr/>
          <p:nvPr/>
        </p:nvSpPr>
        <p:spPr>
          <a:xfrm>
            <a:off x="0" y="4306957"/>
            <a:ext cx="967409" cy="10302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15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477E54-1455-464C-B00C-4EFEEDCB3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26" y="410817"/>
            <a:ext cx="12334153" cy="482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194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FD46F1-BD2A-4F24-9318-E5830129D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0725" y="0"/>
            <a:ext cx="6391275" cy="38576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C69E992-971A-40FD-9463-AA351EF81C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52775"/>
            <a:ext cx="6515100" cy="36004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F7F91C3-7B11-44F0-B4FE-0EC186E5690C}"/>
              </a:ext>
            </a:extLst>
          </p:cNvPr>
          <p:cNvSpPr/>
          <p:nvPr/>
        </p:nvSpPr>
        <p:spPr>
          <a:xfrm>
            <a:off x="0" y="6302651"/>
            <a:ext cx="1046921" cy="45057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58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CB2C87-F4F0-4F03-AE9B-18A48CED4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30" y="219139"/>
            <a:ext cx="11423373" cy="532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86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56ED54-9113-422F-BCFC-AA697B26C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61873"/>
            <a:ext cx="6762750" cy="39147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5EC239-990E-4B8E-A34C-0E7EDFB034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0" y="0"/>
            <a:ext cx="6762750" cy="38004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BF2DA05-4213-4873-82C4-A3905D38D9F6}"/>
              </a:ext>
            </a:extLst>
          </p:cNvPr>
          <p:cNvSpPr/>
          <p:nvPr/>
        </p:nvSpPr>
        <p:spPr>
          <a:xfrm>
            <a:off x="5429250" y="3008243"/>
            <a:ext cx="1355863" cy="7922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1AEE51-1502-4AFD-A9B1-7E0B14269D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109" y="6204102"/>
            <a:ext cx="1371719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306922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599622-331A-4E3E-A710-DD882BD3C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4313"/>
            <a:ext cx="12250555" cy="585024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3160C25-13CB-4EA0-9ED0-D2B6A609648A}"/>
              </a:ext>
            </a:extLst>
          </p:cNvPr>
          <p:cNvSpPr/>
          <p:nvPr/>
        </p:nvSpPr>
        <p:spPr>
          <a:xfrm>
            <a:off x="92765" y="5658678"/>
            <a:ext cx="2093844" cy="5433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55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703104-8497-4069-BD10-88C80FA80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65" y="595855"/>
            <a:ext cx="12099235" cy="56662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BDC841F-CBAD-41EB-ACC3-7AD0A6CC8BF1}"/>
              </a:ext>
            </a:extLst>
          </p:cNvPr>
          <p:cNvSpPr/>
          <p:nvPr/>
        </p:nvSpPr>
        <p:spPr>
          <a:xfrm>
            <a:off x="92765" y="742122"/>
            <a:ext cx="2438400" cy="9939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85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682396-5663-4364-A390-DC578C7519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35" y="72545"/>
            <a:ext cx="11979965" cy="530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4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E981C9-7348-479E-81F4-B90FD58D9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22" y="0"/>
            <a:ext cx="11754678" cy="35913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6A7335A-3073-497F-B16C-0B657F21C5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109" r="255"/>
          <a:stretch/>
        </p:blipFill>
        <p:spPr>
          <a:xfrm>
            <a:off x="437322" y="3591339"/>
            <a:ext cx="11754678" cy="333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84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FB00C3-F231-482B-8B68-4CE463D33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010"/>
            <a:ext cx="12191999" cy="537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55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7607A0-815E-4312-9E08-E58963B1D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5010"/>
            <a:ext cx="12390783" cy="618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90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5CC35C-25FF-413E-BE5E-44CF83D92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51984"/>
            <a:ext cx="12085983" cy="584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93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9E8F9A-FB8A-40CD-B896-FC2777C8B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83" y="622733"/>
            <a:ext cx="11476382" cy="561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59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987616-53B6-4380-B69E-CDBD097F84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30" y="238540"/>
            <a:ext cx="12006471" cy="40148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09E8FA5-B42D-4666-A506-C70A8DB218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55235"/>
            <a:ext cx="12192000" cy="34654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3E25C58-6757-4C6F-8FBC-3825CFB7C1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942" b="18226"/>
          <a:stretch/>
        </p:blipFill>
        <p:spPr>
          <a:xfrm>
            <a:off x="-1" y="238540"/>
            <a:ext cx="5550317" cy="273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88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32</TotalTime>
  <Words>2</Words>
  <Application>Microsoft Office PowerPoint</Application>
  <PresentationFormat>Widescreen</PresentationFormat>
  <Paragraphs>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Gill Sans MT</vt:lpstr>
      <vt:lpstr>Times New Roman</vt:lpstr>
      <vt:lpstr>Gallery</vt:lpstr>
      <vt:lpstr>مجموعة الحيوانات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مجموعة الحيوانات</dc:title>
  <dc:creator>s.kakish</dc:creator>
  <cp:lastModifiedBy>s.kakish</cp:lastModifiedBy>
  <cp:revision>5</cp:revision>
  <dcterms:created xsi:type="dcterms:W3CDTF">2022-09-30T17:31:56Z</dcterms:created>
  <dcterms:modified xsi:type="dcterms:W3CDTF">2022-10-03T19:26:20Z</dcterms:modified>
</cp:coreProperties>
</file>