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1" r:id="rId18"/>
    <p:sldId id="270" r:id="rId19"/>
    <p:sldId id="275" r:id="rId20"/>
    <p:sldId id="272" r:id="rId21"/>
    <p:sldId id="276" r:id="rId22"/>
    <p:sldId id="288" r:id="rId23"/>
    <p:sldId id="277" r:id="rId24"/>
    <p:sldId id="284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A32F4-E0DB-41D9-A7EF-EE1143578B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F4BEA-30D7-48B8-B9F1-D5E2EE43239C}">
      <dgm:prSet phldrT="[Text]"/>
      <dgm:spPr/>
      <dgm:t>
        <a:bodyPr/>
        <a:lstStyle/>
        <a:p>
          <a:r>
            <a:rPr lang="ar-JO" dirty="0"/>
            <a:t>المواد</a:t>
          </a:r>
          <a:endParaRPr lang="en-US" dirty="0"/>
        </a:p>
      </dgm:t>
    </dgm:pt>
    <dgm:pt modelId="{75334BEE-ACE0-43D2-A65F-953641EA54A4}" type="parTrans" cxnId="{39063BEE-B7BA-4A2E-9727-D4EE1FA736A8}">
      <dgm:prSet/>
      <dgm:spPr/>
      <dgm:t>
        <a:bodyPr/>
        <a:lstStyle/>
        <a:p>
          <a:endParaRPr lang="en-US"/>
        </a:p>
      </dgm:t>
    </dgm:pt>
    <dgm:pt modelId="{81523207-A923-4DE7-8498-B18EA2CC5E58}" type="sibTrans" cxnId="{39063BEE-B7BA-4A2E-9727-D4EE1FA736A8}">
      <dgm:prSet/>
      <dgm:spPr/>
      <dgm:t>
        <a:bodyPr/>
        <a:lstStyle/>
        <a:p>
          <a:endParaRPr lang="en-US"/>
        </a:p>
      </dgm:t>
    </dgm:pt>
    <dgm:pt modelId="{A9840996-0DA5-46EF-9E3E-0DF3FFE30567}">
      <dgm:prSet phldrT="[Text]"/>
      <dgm:spPr/>
      <dgm:t>
        <a:bodyPr/>
        <a:lstStyle/>
        <a:p>
          <a:r>
            <a:rPr lang="ar-JO" dirty="0"/>
            <a:t>مخاليط</a:t>
          </a:r>
          <a:endParaRPr lang="en-US" dirty="0"/>
        </a:p>
      </dgm:t>
    </dgm:pt>
    <dgm:pt modelId="{9EE93CDD-CE8B-4E0C-96F8-5041FBC31DBF}" type="parTrans" cxnId="{D7587BFA-0A6C-4965-997A-890F1F7A83CB}">
      <dgm:prSet/>
      <dgm:spPr/>
      <dgm:t>
        <a:bodyPr/>
        <a:lstStyle/>
        <a:p>
          <a:endParaRPr lang="en-US"/>
        </a:p>
      </dgm:t>
    </dgm:pt>
    <dgm:pt modelId="{C83F73CE-03BA-4C6A-8F1B-AFB4E687864E}" type="sibTrans" cxnId="{D7587BFA-0A6C-4965-997A-890F1F7A83CB}">
      <dgm:prSet/>
      <dgm:spPr/>
      <dgm:t>
        <a:bodyPr/>
        <a:lstStyle/>
        <a:p>
          <a:endParaRPr lang="en-US"/>
        </a:p>
      </dgm:t>
    </dgm:pt>
    <dgm:pt modelId="{5D07B988-1142-47BB-AF9C-EE02C261CB59}">
      <dgm:prSet phldrT="[Text]"/>
      <dgm:spPr/>
      <dgm:t>
        <a:bodyPr/>
        <a:lstStyle/>
        <a:p>
          <a:r>
            <a:rPr lang="ar-JO" dirty="0"/>
            <a:t>نقية </a:t>
          </a:r>
          <a:endParaRPr lang="en-US" dirty="0"/>
        </a:p>
      </dgm:t>
    </dgm:pt>
    <dgm:pt modelId="{21E425FF-CD9C-4A4D-9B2A-E5AF3666E863}" type="parTrans" cxnId="{385EF117-CBC1-4A28-9B05-269B73E4B67C}">
      <dgm:prSet/>
      <dgm:spPr/>
      <dgm:t>
        <a:bodyPr/>
        <a:lstStyle/>
        <a:p>
          <a:endParaRPr lang="en-US"/>
        </a:p>
      </dgm:t>
    </dgm:pt>
    <dgm:pt modelId="{8D8436BA-F886-48AF-950A-5CB0A6A92455}" type="sibTrans" cxnId="{385EF117-CBC1-4A28-9B05-269B73E4B67C}">
      <dgm:prSet/>
      <dgm:spPr/>
      <dgm:t>
        <a:bodyPr/>
        <a:lstStyle/>
        <a:p>
          <a:endParaRPr lang="en-US"/>
        </a:p>
      </dgm:t>
    </dgm:pt>
    <dgm:pt modelId="{3530B8C6-C4EF-4C16-A893-C59859435403}" type="pres">
      <dgm:prSet presAssocID="{46FA32F4-E0DB-41D9-A7EF-EE1143578B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00E303-B514-49A8-863C-9EE7B2C4D2B2}" type="pres">
      <dgm:prSet presAssocID="{7CBF4BEA-30D7-48B8-B9F1-D5E2EE43239C}" presName="hierRoot1" presStyleCnt="0">
        <dgm:presLayoutVars>
          <dgm:hierBranch val="init"/>
        </dgm:presLayoutVars>
      </dgm:prSet>
      <dgm:spPr/>
    </dgm:pt>
    <dgm:pt modelId="{955562EF-9E3D-4081-A113-3DA7BA5FE860}" type="pres">
      <dgm:prSet presAssocID="{7CBF4BEA-30D7-48B8-B9F1-D5E2EE43239C}" presName="rootComposite1" presStyleCnt="0"/>
      <dgm:spPr/>
    </dgm:pt>
    <dgm:pt modelId="{415486E9-0FCD-4260-939E-C270BD26E2E8}" type="pres">
      <dgm:prSet presAssocID="{7CBF4BEA-30D7-48B8-B9F1-D5E2EE43239C}" presName="rootText1" presStyleLbl="node0" presStyleIdx="0" presStyleCnt="1">
        <dgm:presLayoutVars>
          <dgm:chPref val="3"/>
        </dgm:presLayoutVars>
      </dgm:prSet>
      <dgm:spPr/>
    </dgm:pt>
    <dgm:pt modelId="{A156135C-E226-4232-AEB4-6696FD0D9B5B}" type="pres">
      <dgm:prSet presAssocID="{7CBF4BEA-30D7-48B8-B9F1-D5E2EE43239C}" presName="rootConnector1" presStyleLbl="node1" presStyleIdx="0" presStyleCnt="0"/>
      <dgm:spPr/>
    </dgm:pt>
    <dgm:pt modelId="{2FFA3C47-B044-4CFC-9ABC-55F847B05539}" type="pres">
      <dgm:prSet presAssocID="{7CBF4BEA-30D7-48B8-B9F1-D5E2EE43239C}" presName="hierChild2" presStyleCnt="0"/>
      <dgm:spPr/>
    </dgm:pt>
    <dgm:pt modelId="{D434CAE8-CE38-4EFF-8603-815AE60AA7ED}" type="pres">
      <dgm:prSet presAssocID="{9EE93CDD-CE8B-4E0C-96F8-5041FBC31DBF}" presName="Name37" presStyleLbl="parChTrans1D2" presStyleIdx="0" presStyleCnt="2"/>
      <dgm:spPr/>
    </dgm:pt>
    <dgm:pt modelId="{1179C8E2-1F16-462F-BA81-248D8BA2D831}" type="pres">
      <dgm:prSet presAssocID="{A9840996-0DA5-46EF-9E3E-0DF3FFE30567}" presName="hierRoot2" presStyleCnt="0">
        <dgm:presLayoutVars>
          <dgm:hierBranch val="init"/>
        </dgm:presLayoutVars>
      </dgm:prSet>
      <dgm:spPr/>
    </dgm:pt>
    <dgm:pt modelId="{84D2C0EA-2B84-45DB-A316-0BC5E02164F7}" type="pres">
      <dgm:prSet presAssocID="{A9840996-0DA5-46EF-9E3E-0DF3FFE30567}" presName="rootComposite" presStyleCnt="0"/>
      <dgm:spPr/>
    </dgm:pt>
    <dgm:pt modelId="{FBA3A7D0-D7FA-42B1-8E38-0087EF29480E}" type="pres">
      <dgm:prSet presAssocID="{A9840996-0DA5-46EF-9E3E-0DF3FFE30567}" presName="rootText" presStyleLbl="node2" presStyleIdx="0" presStyleCnt="2">
        <dgm:presLayoutVars>
          <dgm:chPref val="3"/>
        </dgm:presLayoutVars>
      </dgm:prSet>
      <dgm:spPr/>
    </dgm:pt>
    <dgm:pt modelId="{11081C72-D08E-4532-82E1-0A161D5CA846}" type="pres">
      <dgm:prSet presAssocID="{A9840996-0DA5-46EF-9E3E-0DF3FFE30567}" presName="rootConnector" presStyleLbl="node2" presStyleIdx="0" presStyleCnt="2"/>
      <dgm:spPr/>
    </dgm:pt>
    <dgm:pt modelId="{AA030FEA-41C2-4E29-AEB7-C0401D9CD254}" type="pres">
      <dgm:prSet presAssocID="{A9840996-0DA5-46EF-9E3E-0DF3FFE30567}" presName="hierChild4" presStyleCnt="0"/>
      <dgm:spPr/>
    </dgm:pt>
    <dgm:pt modelId="{C58D646B-437A-4681-881E-6D18D3046FF8}" type="pres">
      <dgm:prSet presAssocID="{A9840996-0DA5-46EF-9E3E-0DF3FFE30567}" presName="hierChild5" presStyleCnt="0"/>
      <dgm:spPr/>
    </dgm:pt>
    <dgm:pt modelId="{07C89AAB-9408-4C0B-9818-9B45E564F8F0}" type="pres">
      <dgm:prSet presAssocID="{21E425FF-CD9C-4A4D-9B2A-E5AF3666E863}" presName="Name37" presStyleLbl="parChTrans1D2" presStyleIdx="1" presStyleCnt="2"/>
      <dgm:spPr/>
    </dgm:pt>
    <dgm:pt modelId="{2C15FCED-834E-4E50-B4FD-4B43CE73CA5B}" type="pres">
      <dgm:prSet presAssocID="{5D07B988-1142-47BB-AF9C-EE02C261CB59}" presName="hierRoot2" presStyleCnt="0">
        <dgm:presLayoutVars>
          <dgm:hierBranch val="init"/>
        </dgm:presLayoutVars>
      </dgm:prSet>
      <dgm:spPr/>
    </dgm:pt>
    <dgm:pt modelId="{EC10CE67-AFD0-4691-91AD-8D79B95C728B}" type="pres">
      <dgm:prSet presAssocID="{5D07B988-1142-47BB-AF9C-EE02C261CB59}" presName="rootComposite" presStyleCnt="0"/>
      <dgm:spPr/>
    </dgm:pt>
    <dgm:pt modelId="{1A7FA681-6EE9-4931-8DD6-B4F439F831AB}" type="pres">
      <dgm:prSet presAssocID="{5D07B988-1142-47BB-AF9C-EE02C261CB59}" presName="rootText" presStyleLbl="node2" presStyleIdx="1" presStyleCnt="2">
        <dgm:presLayoutVars>
          <dgm:chPref val="3"/>
        </dgm:presLayoutVars>
      </dgm:prSet>
      <dgm:spPr/>
    </dgm:pt>
    <dgm:pt modelId="{21ECD515-13B9-4658-8218-ECA7CB95CA62}" type="pres">
      <dgm:prSet presAssocID="{5D07B988-1142-47BB-AF9C-EE02C261CB59}" presName="rootConnector" presStyleLbl="node2" presStyleIdx="1" presStyleCnt="2"/>
      <dgm:spPr/>
    </dgm:pt>
    <dgm:pt modelId="{B60A852C-71F8-475A-B464-E4A0C0991509}" type="pres">
      <dgm:prSet presAssocID="{5D07B988-1142-47BB-AF9C-EE02C261CB59}" presName="hierChild4" presStyleCnt="0"/>
      <dgm:spPr/>
    </dgm:pt>
    <dgm:pt modelId="{B6F2A2D4-B4AC-4300-8F66-8103264F0DA6}" type="pres">
      <dgm:prSet presAssocID="{5D07B988-1142-47BB-AF9C-EE02C261CB59}" presName="hierChild5" presStyleCnt="0"/>
      <dgm:spPr/>
    </dgm:pt>
    <dgm:pt modelId="{6CCE1A6E-B66D-480D-88F9-AA4449F97577}" type="pres">
      <dgm:prSet presAssocID="{7CBF4BEA-30D7-48B8-B9F1-D5E2EE43239C}" presName="hierChild3" presStyleCnt="0"/>
      <dgm:spPr/>
    </dgm:pt>
  </dgm:ptLst>
  <dgm:cxnLst>
    <dgm:cxn modelId="{385EF117-CBC1-4A28-9B05-269B73E4B67C}" srcId="{7CBF4BEA-30D7-48B8-B9F1-D5E2EE43239C}" destId="{5D07B988-1142-47BB-AF9C-EE02C261CB59}" srcOrd="1" destOrd="0" parTransId="{21E425FF-CD9C-4A4D-9B2A-E5AF3666E863}" sibTransId="{8D8436BA-F886-48AF-950A-5CB0A6A92455}"/>
    <dgm:cxn modelId="{D136D618-17A0-453E-A686-F80978B3E194}" type="presOf" srcId="{A9840996-0DA5-46EF-9E3E-0DF3FFE30567}" destId="{11081C72-D08E-4532-82E1-0A161D5CA846}" srcOrd="1" destOrd="0" presId="urn:microsoft.com/office/officeart/2005/8/layout/orgChart1"/>
    <dgm:cxn modelId="{18BF595B-7997-4E75-8EAC-57F8D4552F28}" type="presOf" srcId="{9EE93CDD-CE8B-4E0C-96F8-5041FBC31DBF}" destId="{D434CAE8-CE38-4EFF-8603-815AE60AA7ED}" srcOrd="0" destOrd="0" presId="urn:microsoft.com/office/officeart/2005/8/layout/orgChart1"/>
    <dgm:cxn modelId="{A692BF5F-9AD5-4FE6-A8B4-D701961A6040}" type="presOf" srcId="{A9840996-0DA5-46EF-9E3E-0DF3FFE30567}" destId="{FBA3A7D0-D7FA-42B1-8E38-0087EF29480E}" srcOrd="0" destOrd="0" presId="urn:microsoft.com/office/officeart/2005/8/layout/orgChart1"/>
    <dgm:cxn modelId="{CB456669-FEF4-4466-AEC4-4A17A7F55393}" type="presOf" srcId="{5D07B988-1142-47BB-AF9C-EE02C261CB59}" destId="{1A7FA681-6EE9-4931-8DD6-B4F439F831AB}" srcOrd="0" destOrd="0" presId="urn:microsoft.com/office/officeart/2005/8/layout/orgChart1"/>
    <dgm:cxn modelId="{A4343A58-676C-444C-8D72-4D1FF2E0E677}" type="presOf" srcId="{7CBF4BEA-30D7-48B8-B9F1-D5E2EE43239C}" destId="{415486E9-0FCD-4260-939E-C270BD26E2E8}" srcOrd="0" destOrd="0" presId="urn:microsoft.com/office/officeart/2005/8/layout/orgChart1"/>
    <dgm:cxn modelId="{842A6D94-8220-4EDE-A235-01E76A2FA95E}" type="presOf" srcId="{5D07B988-1142-47BB-AF9C-EE02C261CB59}" destId="{21ECD515-13B9-4658-8218-ECA7CB95CA62}" srcOrd="1" destOrd="0" presId="urn:microsoft.com/office/officeart/2005/8/layout/orgChart1"/>
    <dgm:cxn modelId="{1AD998A3-09A4-4F9B-AA03-375A85F6BE5D}" type="presOf" srcId="{46FA32F4-E0DB-41D9-A7EF-EE1143578B0C}" destId="{3530B8C6-C4EF-4C16-A893-C59859435403}" srcOrd="0" destOrd="0" presId="urn:microsoft.com/office/officeart/2005/8/layout/orgChart1"/>
    <dgm:cxn modelId="{FB2E04D9-69DC-4555-8453-55E56BB09FDA}" type="presOf" srcId="{21E425FF-CD9C-4A4D-9B2A-E5AF3666E863}" destId="{07C89AAB-9408-4C0B-9818-9B45E564F8F0}" srcOrd="0" destOrd="0" presId="urn:microsoft.com/office/officeart/2005/8/layout/orgChart1"/>
    <dgm:cxn modelId="{39063BEE-B7BA-4A2E-9727-D4EE1FA736A8}" srcId="{46FA32F4-E0DB-41D9-A7EF-EE1143578B0C}" destId="{7CBF4BEA-30D7-48B8-B9F1-D5E2EE43239C}" srcOrd="0" destOrd="0" parTransId="{75334BEE-ACE0-43D2-A65F-953641EA54A4}" sibTransId="{81523207-A923-4DE7-8498-B18EA2CC5E58}"/>
    <dgm:cxn modelId="{D7587BFA-0A6C-4965-997A-890F1F7A83CB}" srcId="{7CBF4BEA-30D7-48B8-B9F1-D5E2EE43239C}" destId="{A9840996-0DA5-46EF-9E3E-0DF3FFE30567}" srcOrd="0" destOrd="0" parTransId="{9EE93CDD-CE8B-4E0C-96F8-5041FBC31DBF}" sibTransId="{C83F73CE-03BA-4C6A-8F1B-AFB4E687864E}"/>
    <dgm:cxn modelId="{CEACB9FA-058E-49B3-9441-9A6D5536CC80}" type="presOf" srcId="{7CBF4BEA-30D7-48B8-B9F1-D5E2EE43239C}" destId="{A156135C-E226-4232-AEB4-6696FD0D9B5B}" srcOrd="1" destOrd="0" presId="urn:microsoft.com/office/officeart/2005/8/layout/orgChart1"/>
    <dgm:cxn modelId="{2182FF3E-34EC-4606-8186-F88CF21206CD}" type="presParOf" srcId="{3530B8C6-C4EF-4C16-A893-C59859435403}" destId="{9D00E303-B514-49A8-863C-9EE7B2C4D2B2}" srcOrd="0" destOrd="0" presId="urn:microsoft.com/office/officeart/2005/8/layout/orgChart1"/>
    <dgm:cxn modelId="{BDF8618A-FC33-4727-893B-0550FD7AE66D}" type="presParOf" srcId="{9D00E303-B514-49A8-863C-9EE7B2C4D2B2}" destId="{955562EF-9E3D-4081-A113-3DA7BA5FE860}" srcOrd="0" destOrd="0" presId="urn:microsoft.com/office/officeart/2005/8/layout/orgChart1"/>
    <dgm:cxn modelId="{2739122A-CA3C-41F7-A813-B710BAF3B1D6}" type="presParOf" srcId="{955562EF-9E3D-4081-A113-3DA7BA5FE860}" destId="{415486E9-0FCD-4260-939E-C270BD26E2E8}" srcOrd="0" destOrd="0" presId="urn:microsoft.com/office/officeart/2005/8/layout/orgChart1"/>
    <dgm:cxn modelId="{6F765143-E01C-4BA1-9053-AE3EFBFD5E61}" type="presParOf" srcId="{955562EF-9E3D-4081-A113-3DA7BA5FE860}" destId="{A156135C-E226-4232-AEB4-6696FD0D9B5B}" srcOrd="1" destOrd="0" presId="urn:microsoft.com/office/officeart/2005/8/layout/orgChart1"/>
    <dgm:cxn modelId="{CE35281D-59E6-48DC-9487-66161A98695A}" type="presParOf" srcId="{9D00E303-B514-49A8-863C-9EE7B2C4D2B2}" destId="{2FFA3C47-B044-4CFC-9ABC-55F847B05539}" srcOrd="1" destOrd="0" presId="urn:microsoft.com/office/officeart/2005/8/layout/orgChart1"/>
    <dgm:cxn modelId="{C800C180-B2AA-407B-9D0C-05BC5C3995EF}" type="presParOf" srcId="{2FFA3C47-B044-4CFC-9ABC-55F847B05539}" destId="{D434CAE8-CE38-4EFF-8603-815AE60AA7ED}" srcOrd="0" destOrd="0" presId="urn:microsoft.com/office/officeart/2005/8/layout/orgChart1"/>
    <dgm:cxn modelId="{E5B7F582-E952-4D28-8361-381442C46332}" type="presParOf" srcId="{2FFA3C47-B044-4CFC-9ABC-55F847B05539}" destId="{1179C8E2-1F16-462F-BA81-248D8BA2D831}" srcOrd="1" destOrd="0" presId="urn:microsoft.com/office/officeart/2005/8/layout/orgChart1"/>
    <dgm:cxn modelId="{8BDB2F08-E4DA-40D7-8412-9DFECC53DB23}" type="presParOf" srcId="{1179C8E2-1F16-462F-BA81-248D8BA2D831}" destId="{84D2C0EA-2B84-45DB-A316-0BC5E02164F7}" srcOrd="0" destOrd="0" presId="urn:microsoft.com/office/officeart/2005/8/layout/orgChart1"/>
    <dgm:cxn modelId="{13D0E299-C966-4B12-BA73-1147CF64281A}" type="presParOf" srcId="{84D2C0EA-2B84-45DB-A316-0BC5E02164F7}" destId="{FBA3A7D0-D7FA-42B1-8E38-0087EF29480E}" srcOrd="0" destOrd="0" presId="urn:microsoft.com/office/officeart/2005/8/layout/orgChart1"/>
    <dgm:cxn modelId="{F462CF37-BC3F-4B2A-ACAD-96443901E1C7}" type="presParOf" srcId="{84D2C0EA-2B84-45DB-A316-0BC5E02164F7}" destId="{11081C72-D08E-4532-82E1-0A161D5CA846}" srcOrd="1" destOrd="0" presId="urn:microsoft.com/office/officeart/2005/8/layout/orgChart1"/>
    <dgm:cxn modelId="{11E8E026-9D5F-4767-BCFD-9CD4D87E20DF}" type="presParOf" srcId="{1179C8E2-1F16-462F-BA81-248D8BA2D831}" destId="{AA030FEA-41C2-4E29-AEB7-C0401D9CD254}" srcOrd="1" destOrd="0" presId="urn:microsoft.com/office/officeart/2005/8/layout/orgChart1"/>
    <dgm:cxn modelId="{6DEDC742-812A-477F-99B0-319167BB1772}" type="presParOf" srcId="{1179C8E2-1F16-462F-BA81-248D8BA2D831}" destId="{C58D646B-437A-4681-881E-6D18D3046FF8}" srcOrd="2" destOrd="0" presId="urn:microsoft.com/office/officeart/2005/8/layout/orgChart1"/>
    <dgm:cxn modelId="{270A326C-48B6-4B9C-AAEB-8DE00F4B4EB1}" type="presParOf" srcId="{2FFA3C47-B044-4CFC-9ABC-55F847B05539}" destId="{07C89AAB-9408-4C0B-9818-9B45E564F8F0}" srcOrd="2" destOrd="0" presId="urn:microsoft.com/office/officeart/2005/8/layout/orgChart1"/>
    <dgm:cxn modelId="{9A9A392F-5B80-42E8-A059-F4E3CA3A44DF}" type="presParOf" srcId="{2FFA3C47-B044-4CFC-9ABC-55F847B05539}" destId="{2C15FCED-834E-4E50-B4FD-4B43CE73CA5B}" srcOrd="3" destOrd="0" presId="urn:microsoft.com/office/officeart/2005/8/layout/orgChart1"/>
    <dgm:cxn modelId="{629ED94E-C7B1-40DF-BCA2-AFFBE23D7DCF}" type="presParOf" srcId="{2C15FCED-834E-4E50-B4FD-4B43CE73CA5B}" destId="{EC10CE67-AFD0-4691-91AD-8D79B95C728B}" srcOrd="0" destOrd="0" presId="urn:microsoft.com/office/officeart/2005/8/layout/orgChart1"/>
    <dgm:cxn modelId="{0ACF53AC-BAAA-4484-BA62-43C4898F73FE}" type="presParOf" srcId="{EC10CE67-AFD0-4691-91AD-8D79B95C728B}" destId="{1A7FA681-6EE9-4931-8DD6-B4F439F831AB}" srcOrd="0" destOrd="0" presId="urn:microsoft.com/office/officeart/2005/8/layout/orgChart1"/>
    <dgm:cxn modelId="{1B8F8070-43DE-4EF3-9C26-09D44F862D1D}" type="presParOf" srcId="{EC10CE67-AFD0-4691-91AD-8D79B95C728B}" destId="{21ECD515-13B9-4658-8218-ECA7CB95CA62}" srcOrd="1" destOrd="0" presId="urn:microsoft.com/office/officeart/2005/8/layout/orgChart1"/>
    <dgm:cxn modelId="{CD1CD1AC-A304-427D-83D6-E1B7543ADA15}" type="presParOf" srcId="{2C15FCED-834E-4E50-B4FD-4B43CE73CA5B}" destId="{B60A852C-71F8-475A-B464-E4A0C0991509}" srcOrd="1" destOrd="0" presId="urn:microsoft.com/office/officeart/2005/8/layout/orgChart1"/>
    <dgm:cxn modelId="{EA77F814-47A8-4D4B-B275-9AEB01703BB9}" type="presParOf" srcId="{2C15FCED-834E-4E50-B4FD-4B43CE73CA5B}" destId="{B6F2A2D4-B4AC-4300-8F66-8103264F0DA6}" srcOrd="2" destOrd="0" presId="urn:microsoft.com/office/officeart/2005/8/layout/orgChart1"/>
    <dgm:cxn modelId="{E9522705-AF0F-4A66-B982-8B24005B7B99}" type="presParOf" srcId="{9D00E303-B514-49A8-863C-9EE7B2C4D2B2}" destId="{6CCE1A6E-B66D-480D-88F9-AA4449F975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98B23-3420-4CCE-8A63-78A67FD62599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9AED8-9461-43AB-9B34-963D53E195C2}">
      <dgm:prSet phldrT="[Text]"/>
      <dgm:spPr/>
      <dgm:t>
        <a:bodyPr/>
        <a:lstStyle/>
        <a:p>
          <a:r>
            <a:rPr lang="ar-JO" dirty="0"/>
            <a:t>المخاليط</a:t>
          </a:r>
          <a:endParaRPr lang="en-US" dirty="0"/>
        </a:p>
      </dgm:t>
    </dgm:pt>
    <dgm:pt modelId="{ADCD4E59-D672-4491-843F-486C58D7574E}" type="parTrans" cxnId="{FDB1D266-67DC-4ECE-9D75-D802D7E7456C}">
      <dgm:prSet/>
      <dgm:spPr/>
      <dgm:t>
        <a:bodyPr/>
        <a:lstStyle/>
        <a:p>
          <a:endParaRPr lang="en-US"/>
        </a:p>
      </dgm:t>
    </dgm:pt>
    <dgm:pt modelId="{7BA78BEE-CC3D-4874-B6A1-FAD65605AB36}" type="sibTrans" cxnId="{FDB1D266-67DC-4ECE-9D75-D802D7E7456C}">
      <dgm:prSet/>
      <dgm:spPr/>
      <dgm:t>
        <a:bodyPr/>
        <a:lstStyle/>
        <a:p>
          <a:endParaRPr lang="en-US"/>
        </a:p>
      </dgm:t>
    </dgm:pt>
    <dgm:pt modelId="{12858E15-BE10-4D40-B90F-75BFB82190F1}">
      <dgm:prSet phldrT="[Text]"/>
      <dgm:spPr/>
      <dgm:t>
        <a:bodyPr/>
        <a:lstStyle/>
        <a:p>
          <a:r>
            <a:rPr lang="ar-JO" dirty="0"/>
            <a:t>غير متجانسة</a:t>
          </a:r>
        </a:p>
        <a:p>
          <a:r>
            <a:rPr lang="ar-JO" dirty="0">
              <a:solidFill>
                <a:srgbClr val="FF0000"/>
              </a:solidFill>
            </a:rPr>
            <a:t>غير موزعة بانتظام</a:t>
          </a:r>
          <a:endParaRPr lang="en-US" dirty="0">
            <a:solidFill>
              <a:srgbClr val="FF0000"/>
            </a:solidFill>
          </a:endParaRPr>
        </a:p>
      </dgm:t>
    </dgm:pt>
    <dgm:pt modelId="{8692F0FE-FD3F-4717-A156-EF7212490D65}" type="parTrans" cxnId="{1AC7595E-CDC3-4F36-AC16-74FF285E245E}">
      <dgm:prSet/>
      <dgm:spPr/>
      <dgm:t>
        <a:bodyPr/>
        <a:lstStyle/>
        <a:p>
          <a:endParaRPr lang="en-US"/>
        </a:p>
      </dgm:t>
    </dgm:pt>
    <dgm:pt modelId="{9CC8B6B7-66BC-4083-9A81-FACEF26AE3D3}" type="sibTrans" cxnId="{1AC7595E-CDC3-4F36-AC16-74FF285E245E}">
      <dgm:prSet/>
      <dgm:spPr/>
      <dgm:t>
        <a:bodyPr/>
        <a:lstStyle/>
        <a:p>
          <a:endParaRPr lang="en-US"/>
        </a:p>
      </dgm:t>
    </dgm:pt>
    <dgm:pt modelId="{45C2F84B-6B21-4910-99F1-9112A1DD9876}">
      <dgm:prSet phldrT="[Text]"/>
      <dgm:spPr/>
      <dgm:t>
        <a:bodyPr/>
        <a:lstStyle/>
        <a:p>
          <a:r>
            <a:rPr lang="ar-JO" dirty="0"/>
            <a:t>المكسرات</a:t>
          </a:r>
          <a:endParaRPr lang="en-US" dirty="0"/>
        </a:p>
      </dgm:t>
    </dgm:pt>
    <dgm:pt modelId="{486CDEF7-120D-4375-9F8F-339AEB289925}" type="parTrans" cxnId="{0C726415-731B-4D13-B2D0-965887C5FD33}">
      <dgm:prSet/>
      <dgm:spPr/>
      <dgm:t>
        <a:bodyPr/>
        <a:lstStyle/>
        <a:p>
          <a:endParaRPr lang="en-US"/>
        </a:p>
      </dgm:t>
    </dgm:pt>
    <dgm:pt modelId="{C4CBBC36-DE3C-4820-AC5A-858BE2C35BB9}" type="sibTrans" cxnId="{0C726415-731B-4D13-B2D0-965887C5FD33}">
      <dgm:prSet/>
      <dgm:spPr/>
      <dgm:t>
        <a:bodyPr/>
        <a:lstStyle/>
        <a:p>
          <a:endParaRPr lang="en-US"/>
        </a:p>
      </dgm:t>
    </dgm:pt>
    <dgm:pt modelId="{58998A35-C8D4-46A7-BA21-8B4E40309881}">
      <dgm:prSet phldrT="[Text]"/>
      <dgm:spPr/>
      <dgm:t>
        <a:bodyPr/>
        <a:lstStyle/>
        <a:p>
          <a:r>
            <a:rPr lang="ar-JO" dirty="0"/>
            <a:t>سلطة  الفواكه</a:t>
          </a:r>
          <a:endParaRPr lang="en-US" dirty="0"/>
        </a:p>
      </dgm:t>
    </dgm:pt>
    <dgm:pt modelId="{CB4E40E2-00AE-4D84-8680-CBC913753D36}" type="parTrans" cxnId="{04AF3F6D-BDCE-4356-B1D3-F9D6320A80FC}">
      <dgm:prSet/>
      <dgm:spPr/>
      <dgm:t>
        <a:bodyPr/>
        <a:lstStyle/>
        <a:p>
          <a:endParaRPr lang="en-US"/>
        </a:p>
      </dgm:t>
    </dgm:pt>
    <dgm:pt modelId="{0856FEC2-771A-43ED-981E-38CE90EE7C55}" type="sibTrans" cxnId="{04AF3F6D-BDCE-4356-B1D3-F9D6320A80FC}">
      <dgm:prSet/>
      <dgm:spPr/>
      <dgm:t>
        <a:bodyPr/>
        <a:lstStyle/>
        <a:p>
          <a:endParaRPr lang="en-US"/>
        </a:p>
      </dgm:t>
    </dgm:pt>
    <dgm:pt modelId="{AF31A34A-55C9-49A4-A4E4-78E5E380D3D7}">
      <dgm:prSet phldrT="[Text]"/>
      <dgm:spPr/>
      <dgm:t>
        <a:bodyPr/>
        <a:lstStyle/>
        <a:p>
          <a:r>
            <a:rPr lang="ar-JO" dirty="0"/>
            <a:t>متجانسة</a:t>
          </a:r>
        </a:p>
        <a:p>
          <a:r>
            <a:rPr lang="ar-JO" dirty="0">
              <a:solidFill>
                <a:srgbClr val="FF0000"/>
              </a:solidFill>
            </a:rPr>
            <a:t>موزعة بانتظام</a:t>
          </a:r>
          <a:endParaRPr lang="en-US" dirty="0">
            <a:solidFill>
              <a:srgbClr val="FF0000"/>
            </a:solidFill>
          </a:endParaRPr>
        </a:p>
      </dgm:t>
    </dgm:pt>
    <dgm:pt modelId="{0840C93C-5C2B-4159-9C63-EC7490F65D60}" type="parTrans" cxnId="{3ED8F488-E7BB-4566-A2FE-3F0363677532}">
      <dgm:prSet/>
      <dgm:spPr/>
      <dgm:t>
        <a:bodyPr/>
        <a:lstStyle/>
        <a:p>
          <a:endParaRPr lang="en-US"/>
        </a:p>
      </dgm:t>
    </dgm:pt>
    <dgm:pt modelId="{2536132D-AC40-43BC-B7D9-69CC729A541A}" type="sibTrans" cxnId="{3ED8F488-E7BB-4566-A2FE-3F0363677532}">
      <dgm:prSet/>
      <dgm:spPr/>
      <dgm:t>
        <a:bodyPr/>
        <a:lstStyle/>
        <a:p>
          <a:endParaRPr lang="en-US"/>
        </a:p>
      </dgm:t>
    </dgm:pt>
    <dgm:pt modelId="{6C437627-F3FD-4201-B974-FE453436A16C}">
      <dgm:prSet phldrT="[Text]"/>
      <dgm:spPr/>
      <dgm:t>
        <a:bodyPr/>
        <a:lstStyle/>
        <a:p>
          <a:r>
            <a:rPr lang="ar-JO" dirty="0"/>
            <a:t>مثل المحاليل</a:t>
          </a:r>
          <a:endParaRPr lang="en-US" dirty="0"/>
        </a:p>
      </dgm:t>
    </dgm:pt>
    <dgm:pt modelId="{2E7DCDE3-2439-40DD-8821-4BECE7303F70}" type="parTrans" cxnId="{688460A3-8BA7-41E4-BE1D-737AAFC60296}">
      <dgm:prSet/>
      <dgm:spPr/>
      <dgm:t>
        <a:bodyPr/>
        <a:lstStyle/>
        <a:p>
          <a:endParaRPr lang="en-US"/>
        </a:p>
      </dgm:t>
    </dgm:pt>
    <dgm:pt modelId="{CAC42133-7422-4915-9ABA-C613292957A5}" type="sibTrans" cxnId="{688460A3-8BA7-41E4-BE1D-737AAFC60296}">
      <dgm:prSet/>
      <dgm:spPr/>
      <dgm:t>
        <a:bodyPr/>
        <a:lstStyle/>
        <a:p>
          <a:endParaRPr lang="en-US"/>
        </a:p>
      </dgm:t>
    </dgm:pt>
    <dgm:pt modelId="{E83321D4-51A7-44C3-AB9A-07E957A1F599}" type="pres">
      <dgm:prSet presAssocID="{69798B23-3420-4CCE-8A63-78A67FD625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579E8C-89F7-40D7-AAB7-A789276A9113}" type="pres">
      <dgm:prSet presAssocID="{1419AED8-9461-43AB-9B34-963D53E195C2}" presName="hierRoot1" presStyleCnt="0"/>
      <dgm:spPr/>
    </dgm:pt>
    <dgm:pt modelId="{B4FFF297-16B8-47F4-9E50-E982FD491B33}" type="pres">
      <dgm:prSet presAssocID="{1419AED8-9461-43AB-9B34-963D53E195C2}" presName="composite" presStyleCnt="0"/>
      <dgm:spPr/>
    </dgm:pt>
    <dgm:pt modelId="{47A654C6-6D59-45DB-B135-8543D8212281}" type="pres">
      <dgm:prSet presAssocID="{1419AED8-9461-43AB-9B34-963D53E195C2}" presName="image" presStyleLbl="node0" presStyleIdx="0" presStyleCnt="1"/>
      <dgm:spPr/>
    </dgm:pt>
    <dgm:pt modelId="{90E0138C-F327-4DF7-86E6-62CFB8EFC1FC}" type="pres">
      <dgm:prSet presAssocID="{1419AED8-9461-43AB-9B34-963D53E195C2}" presName="text" presStyleLbl="revTx" presStyleIdx="0" presStyleCnt="6">
        <dgm:presLayoutVars>
          <dgm:chPref val="3"/>
        </dgm:presLayoutVars>
      </dgm:prSet>
      <dgm:spPr/>
    </dgm:pt>
    <dgm:pt modelId="{DCA604E6-7185-4E8B-B224-B658513FD7AA}" type="pres">
      <dgm:prSet presAssocID="{1419AED8-9461-43AB-9B34-963D53E195C2}" presName="hierChild2" presStyleCnt="0"/>
      <dgm:spPr/>
    </dgm:pt>
    <dgm:pt modelId="{D9ED7C12-731F-49EC-9A38-00175C7AF285}" type="pres">
      <dgm:prSet presAssocID="{8692F0FE-FD3F-4717-A156-EF7212490D65}" presName="Name10" presStyleLbl="parChTrans1D2" presStyleIdx="0" presStyleCnt="2"/>
      <dgm:spPr/>
    </dgm:pt>
    <dgm:pt modelId="{2EE751AF-11BC-4477-9289-3BEEF7F32A08}" type="pres">
      <dgm:prSet presAssocID="{12858E15-BE10-4D40-B90F-75BFB82190F1}" presName="hierRoot2" presStyleCnt="0"/>
      <dgm:spPr/>
    </dgm:pt>
    <dgm:pt modelId="{5C42B88D-4481-4F62-8B46-7408E3382F7D}" type="pres">
      <dgm:prSet presAssocID="{12858E15-BE10-4D40-B90F-75BFB82190F1}" presName="composite2" presStyleCnt="0"/>
      <dgm:spPr/>
    </dgm:pt>
    <dgm:pt modelId="{74CF4FA9-511B-4E63-B295-665FA17A14A0}" type="pres">
      <dgm:prSet presAssocID="{12858E15-BE10-4D40-B90F-75BFB82190F1}" presName="image2" presStyleLbl="node2" presStyleIdx="0" presStyleCnt="2"/>
      <dgm:spPr/>
    </dgm:pt>
    <dgm:pt modelId="{66C34A92-8A7A-438E-8FEE-ACC10D4393BC}" type="pres">
      <dgm:prSet presAssocID="{12858E15-BE10-4D40-B90F-75BFB82190F1}" presName="text2" presStyleLbl="revTx" presStyleIdx="1" presStyleCnt="6">
        <dgm:presLayoutVars>
          <dgm:chPref val="3"/>
        </dgm:presLayoutVars>
      </dgm:prSet>
      <dgm:spPr/>
    </dgm:pt>
    <dgm:pt modelId="{96CEDE4B-1963-4AF3-BA75-BD1C89E4C792}" type="pres">
      <dgm:prSet presAssocID="{12858E15-BE10-4D40-B90F-75BFB82190F1}" presName="hierChild3" presStyleCnt="0"/>
      <dgm:spPr/>
    </dgm:pt>
    <dgm:pt modelId="{0A7E2B88-B9EB-4AAC-9200-8A3056E773BF}" type="pres">
      <dgm:prSet presAssocID="{486CDEF7-120D-4375-9F8F-339AEB289925}" presName="Name17" presStyleLbl="parChTrans1D3" presStyleIdx="0" presStyleCnt="3"/>
      <dgm:spPr/>
    </dgm:pt>
    <dgm:pt modelId="{29123730-D62D-4FDC-8230-093F7097B47B}" type="pres">
      <dgm:prSet presAssocID="{45C2F84B-6B21-4910-99F1-9112A1DD9876}" presName="hierRoot3" presStyleCnt="0"/>
      <dgm:spPr/>
    </dgm:pt>
    <dgm:pt modelId="{8505E4DD-7996-449A-ACAA-4F1085CE7DE7}" type="pres">
      <dgm:prSet presAssocID="{45C2F84B-6B21-4910-99F1-9112A1DD9876}" presName="composite3" presStyleCnt="0"/>
      <dgm:spPr/>
    </dgm:pt>
    <dgm:pt modelId="{98210C71-8252-4168-AFBC-2A6C043241A2}" type="pres">
      <dgm:prSet presAssocID="{45C2F84B-6B21-4910-99F1-9112A1DD9876}" presName="image3" presStyleLbl="node3" presStyleIdx="0" presStyleCnt="3" custScaleY="100664"/>
      <dgm:spPr/>
    </dgm:pt>
    <dgm:pt modelId="{0EA7A54F-AF75-4351-A62F-0EE4C0F7FCA2}" type="pres">
      <dgm:prSet presAssocID="{45C2F84B-6B21-4910-99F1-9112A1DD9876}" presName="text3" presStyleLbl="revTx" presStyleIdx="2" presStyleCnt="6">
        <dgm:presLayoutVars>
          <dgm:chPref val="3"/>
        </dgm:presLayoutVars>
      </dgm:prSet>
      <dgm:spPr/>
    </dgm:pt>
    <dgm:pt modelId="{60C4DDFA-3541-487F-873D-36B658A799B1}" type="pres">
      <dgm:prSet presAssocID="{45C2F84B-6B21-4910-99F1-9112A1DD9876}" presName="hierChild4" presStyleCnt="0"/>
      <dgm:spPr/>
    </dgm:pt>
    <dgm:pt modelId="{D87F1DC6-2AF7-46C5-8B20-6D2D4C8BEDE1}" type="pres">
      <dgm:prSet presAssocID="{CB4E40E2-00AE-4D84-8680-CBC913753D36}" presName="Name17" presStyleLbl="parChTrans1D3" presStyleIdx="1" presStyleCnt="3"/>
      <dgm:spPr/>
    </dgm:pt>
    <dgm:pt modelId="{96C1EE67-018D-4610-800E-5867727DEBEC}" type="pres">
      <dgm:prSet presAssocID="{58998A35-C8D4-46A7-BA21-8B4E40309881}" presName="hierRoot3" presStyleCnt="0"/>
      <dgm:spPr/>
    </dgm:pt>
    <dgm:pt modelId="{5D862B58-543E-4083-AB08-55D390E8AB6B}" type="pres">
      <dgm:prSet presAssocID="{58998A35-C8D4-46A7-BA21-8B4E40309881}" presName="composite3" presStyleCnt="0"/>
      <dgm:spPr/>
    </dgm:pt>
    <dgm:pt modelId="{DB22DD47-F7DE-4DC8-A1D7-7CCC702CB0F3}" type="pres">
      <dgm:prSet presAssocID="{58998A35-C8D4-46A7-BA21-8B4E40309881}" presName="image3" presStyleLbl="node3" presStyleIdx="1" presStyleCnt="3"/>
      <dgm:spPr/>
    </dgm:pt>
    <dgm:pt modelId="{3F71B02C-B6ED-49DF-AF50-134632062C71}" type="pres">
      <dgm:prSet presAssocID="{58998A35-C8D4-46A7-BA21-8B4E40309881}" presName="text3" presStyleLbl="revTx" presStyleIdx="3" presStyleCnt="6">
        <dgm:presLayoutVars>
          <dgm:chPref val="3"/>
        </dgm:presLayoutVars>
      </dgm:prSet>
      <dgm:spPr/>
    </dgm:pt>
    <dgm:pt modelId="{03769809-52E3-430F-A290-62141FD2FF1F}" type="pres">
      <dgm:prSet presAssocID="{58998A35-C8D4-46A7-BA21-8B4E40309881}" presName="hierChild4" presStyleCnt="0"/>
      <dgm:spPr/>
    </dgm:pt>
    <dgm:pt modelId="{77045759-4640-4217-920F-2158ED19D724}" type="pres">
      <dgm:prSet presAssocID="{0840C93C-5C2B-4159-9C63-EC7490F65D60}" presName="Name10" presStyleLbl="parChTrans1D2" presStyleIdx="1" presStyleCnt="2"/>
      <dgm:spPr/>
    </dgm:pt>
    <dgm:pt modelId="{B64ADD9B-2C57-481E-95CF-05E4250017F6}" type="pres">
      <dgm:prSet presAssocID="{AF31A34A-55C9-49A4-A4E4-78E5E380D3D7}" presName="hierRoot2" presStyleCnt="0"/>
      <dgm:spPr/>
    </dgm:pt>
    <dgm:pt modelId="{C4A1DFEE-BEEC-4012-8AA0-BB397DE138FC}" type="pres">
      <dgm:prSet presAssocID="{AF31A34A-55C9-49A4-A4E4-78E5E380D3D7}" presName="composite2" presStyleCnt="0"/>
      <dgm:spPr/>
    </dgm:pt>
    <dgm:pt modelId="{CEC62482-56D2-4B9A-BB70-F7D33918291D}" type="pres">
      <dgm:prSet presAssocID="{AF31A34A-55C9-49A4-A4E4-78E5E380D3D7}" presName="image2" presStyleLbl="node2" presStyleIdx="1" presStyleCnt="2"/>
      <dgm:spPr/>
    </dgm:pt>
    <dgm:pt modelId="{6CA99397-4D56-4D61-9EF9-2C8B6B685A35}" type="pres">
      <dgm:prSet presAssocID="{AF31A34A-55C9-49A4-A4E4-78E5E380D3D7}" presName="text2" presStyleLbl="revTx" presStyleIdx="4" presStyleCnt="6">
        <dgm:presLayoutVars>
          <dgm:chPref val="3"/>
        </dgm:presLayoutVars>
      </dgm:prSet>
      <dgm:spPr/>
    </dgm:pt>
    <dgm:pt modelId="{536713B5-7263-4434-B3E8-E249D5E29827}" type="pres">
      <dgm:prSet presAssocID="{AF31A34A-55C9-49A4-A4E4-78E5E380D3D7}" presName="hierChild3" presStyleCnt="0"/>
      <dgm:spPr/>
    </dgm:pt>
    <dgm:pt modelId="{6CF7223E-1E96-4FBE-8E38-55EF25C3DCAB}" type="pres">
      <dgm:prSet presAssocID="{2E7DCDE3-2439-40DD-8821-4BECE7303F70}" presName="Name17" presStyleLbl="parChTrans1D3" presStyleIdx="2" presStyleCnt="3"/>
      <dgm:spPr/>
    </dgm:pt>
    <dgm:pt modelId="{B17555A5-31B7-4F07-9B14-5A3BE12DB22C}" type="pres">
      <dgm:prSet presAssocID="{6C437627-F3FD-4201-B974-FE453436A16C}" presName="hierRoot3" presStyleCnt="0"/>
      <dgm:spPr/>
    </dgm:pt>
    <dgm:pt modelId="{CFDF6252-4B96-4C60-81FC-9D6556872A92}" type="pres">
      <dgm:prSet presAssocID="{6C437627-F3FD-4201-B974-FE453436A16C}" presName="composite3" presStyleCnt="0"/>
      <dgm:spPr/>
    </dgm:pt>
    <dgm:pt modelId="{A547070F-3DD2-478E-B167-3A29DC9C3300}" type="pres">
      <dgm:prSet presAssocID="{6C437627-F3FD-4201-B974-FE453436A16C}" presName="image3" presStyleLbl="node3" presStyleIdx="2" presStyleCnt="3"/>
      <dgm:spPr/>
    </dgm:pt>
    <dgm:pt modelId="{0C9A7D14-5AA3-4A46-B704-CB75265EA111}" type="pres">
      <dgm:prSet presAssocID="{6C437627-F3FD-4201-B974-FE453436A16C}" presName="text3" presStyleLbl="revTx" presStyleIdx="5" presStyleCnt="6">
        <dgm:presLayoutVars>
          <dgm:chPref val="3"/>
        </dgm:presLayoutVars>
      </dgm:prSet>
      <dgm:spPr/>
    </dgm:pt>
    <dgm:pt modelId="{3DDF5D58-3901-4785-B373-D84447B5B7F8}" type="pres">
      <dgm:prSet presAssocID="{6C437627-F3FD-4201-B974-FE453436A16C}" presName="hierChild4" presStyleCnt="0"/>
      <dgm:spPr/>
    </dgm:pt>
  </dgm:ptLst>
  <dgm:cxnLst>
    <dgm:cxn modelId="{0C726415-731B-4D13-B2D0-965887C5FD33}" srcId="{12858E15-BE10-4D40-B90F-75BFB82190F1}" destId="{45C2F84B-6B21-4910-99F1-9112A1DD9876}" srcOrd="0" destOrd="0" parTransId="{486CDEF7-120D-4375-9F8F-339AEB289925}" sibTransId="{C4CBBC36-DE3C-4820-AC5A-858BE2C35BB9}"/>
    <dgm:cxn modelId="{40C41818-AAF4-410A-8D70-53E7ED4F7194}" type="presOf" srcId="{0840C93C-5C2B-4159-9C63-EC7490F65D60}" destId="{77045759-4640-4217-920F-2158ED19D724}" srcOrd="0" destOrd="0" presId="urn:microsoft.com/office/officeart/2009/layout/CirclePictureHierarchy"/>
    <dgm:cxn modelId="{F8938B35-B413-4532-A6A2-D89A8FAB12E2}" type="presOf" srcId="{1419AED8-9461-43AB-9B34-963D53E195C2}" destId="{90E0138C-F327-4DF7-86E6-62CFB8EFC1FC}" srcOrd="0" destOrd="0" presId="urn:microsoft.com/office/officeart/2009/layout/CirclePictureHierarchy"/>
    <dgm:cxn modelId="{81849F38-ED2C-4C91-8298-A720AB7CD254}" type="presOf" srcId="{CB4E40E2-00AE-4D84-8680-CBC913753D36}" destId="{D87F1DC6-2AF7-46C5-8B20-6D2D4C8BEDE1}" srcOrd="0" destOrd="0" presId="urn:microsoft.com/office/officeart/2009/layout/CirclePictureHierarchy"/>
    <dgm:cxn modelId="{1AC7595E-CDC3-4F36-AC16-74FF285E245E}" srcId="{1419AED8-9461-43AB-9B34-963D53E195C2}" destId="{12858E15-BE10-4D40-B90F-75BFB82190F1}" srcOrd="0" destOrd="0" parTransId="{8692F0FE-FD3F-4717-A156-EF7212490D65}" sibTransId="{9CC8B6B7-66BC-4083-9A81-FACEF26AE3D3}"/>
    <dgm:cxn modelId="{499AAB45-386A-4B1B-9779-B106E25856CB}" type="presOf" srcId="{2E7DCDE3-2439-40DD-8821-4BECE7303F70}" destId="{6CF7223E-1E96-4FBE-8E38-55EF25C3DCAB}" srcOrd="0" destOrd="0" presId="urn:microsoft.com/office/officeart/2009/layout/CirclePictureHierarchy"/>
    <dgm:cxn modelId="{FDB1D266-67DC-4ECE-9D75-D802D7E7456C}" srcId="{69798B23-3420-4CCE-8A63-78A67FD62599}" destId="{1419AED8-9461-43AB-9B34-963D53E195C2}" srcOrd="0" destOrd="0" parTransId="{ADCD4E59-D672-4491-843F-486C58D7574E}" sibTransId="{7BA78BEE-CC3D-4874-B6A1-FAD65605AB36}"/>
    <dgm:cxn modelId="{04AF3F6D-BDCE-4356-B1D3-F9D6320A80FC}" srcId="{12858E15-BE10-4D40-B90F-75BFB82190F1}" destId="{58998A35-C8D4-46A7-BA21-8B4E40309881}" srcOrd="1" destOrd="0" parTransId="{CB4E40E2-00AE-4D84-8680-CBC913753D36}" sibTransId="{0856FEC2-771A-43ED-981E-38CE90EE7C55}"/>
    <dgm:cxn modelId="{7F1A6552-856B-43BE-A211-863BFC8E62A6}" type="presOf" srcId="{486CDEF7-120D-4375-9F8F-339AEB289925}" destId="{0A7E2B88-B9EB-4AAC-9200-8A3056E773BF}" srcOrd="0" destOrd="0" presId="urn:microsoft.com/office/officeart/2009/layout/CirclePictureHierarchy"/>
    <dgm:cxn modelId="{6C95587A-F8A9-4072-9505-1D85DDE1BAF6}" type="presOf" srcId="{8692F0FE-FD3F-4717-A156-EF7212490D65}" destId="{D9ED7C12-731F-49EC-9A38-00175C7AF285}" srcOrd="0" destOrd="0" presId="urn:microsoft.com/office/officeart/2009/layout/CirclePictureHierarchy"/>
    <dgm:cxn modelId="{9AA39E7D-B0BF-4883-9DB2-330B46AAA54F}" type="presOf" srcId="{45C2F84B-6B21-4910-99F1-9112A1DD9876}" destId="{0EA7A54F-AF75-4351-A62F-0EE4C0F7FCA2}" srcOrd="0" destOrd="0" presId="urn:microsoft.com/office/officeart/2009/layout/CirclePictureHierarchy"/>
    <dgm:cxn modelId="{91246186-3027-46F4-A10B-179886995486}" type="presOf" srcId="{AF31A34A-55C9-49A4-A4E4-78E5E380D3D7}" destId="{6CA99397-4D56-4D61-9EF9-2C8B6B685A35}" srcOrd="0" destOrd="0" presId="urn:microsoft.com/office/officeart/2009/layout/CirclePictureHierarchy"/>
    <dgm:cxn modelId="{3ED8F488-E7BB-4566-A2FE-3F0363677532}" srcId="{1419AED8-9461-43AB-9B34-963D53E195C2}" destId="{AF31A34A-55C9-49A4-A4E4-78E5E380D3D7}" srcOrd="1" destOrd="0" parTransId="{0840C93C-5C2B-4159-9C63-EC7490F65D60}" sibTransId="{2536132D-AC40-43BC-B7D9-69CC729A541A}"/>
    <dgm:cxn modelId="{40758A8D-8EC0-43BC-94D3-0756F88F3904}" type="presOf" srcId="{6C437627-F3FD-4201-B974-FE453436A16C}" destId="{0C9A7D14-5AA3-4A46-B704-CB75265EA111}" srcOrd="0" destOrd="0" presId="urn:microsoft.com/office/officeart/2009/layout/CirclePictureHierarchy"/>
    <dgm:cxn modelId="{7AA4B39B-56A4-4285-8F79-C73A193EB3E6}" type="presOf" srcId="{69798B23-3420-4CCE-8A63-78A67FD62599}" destId="{E83321D4-51A7-44C3-AB9A-07E957A1F599}" srcOrd="0" destOrd="0" presId="urn:microsoft.com/office/officeart/2009/layout/CirclePictureHierarchy"/>
    <dgm:cxn modelId="{688460A3-8BA7-41E4-BE1D-737AAFC60296}" srcId="{AF31A34A-55C9-49A4-A4E4-78E5E380D3D7}" destId="{6C437627-F3FD-4201-B974-FE453436A16C}" srcOrd="0" destOrd="0" parTransId="{2E7DCDE3-2439-40DD-8821-4BECE7303F70}" sibTransId="{CAC42133-7422-4915-9ABA-C613292957A5}"/>
    <dgm:cxn modelId="{11B913BA-C38C-44D2-9FE3-8FE43A6ABC32}" type="presOf" srcId="{12858E15-BE10-4D40-B90F-75BFB82190F1}" destId="{66C34A92-8A7A-438E-8FEE-ACC10D4393BC}" srcOrd="0" destOrd="0" presId="urn:microsoft.com/office/officeart/2009/layout/CirclePictureHierarchy"/>
    <dgm:cxn modelId="{7F5DA4C4-6947-4DDB-AA24-02397560D09E}" type="presOf" srcId="{58998A35-C8D4-46A7-BA21-8B4E40309881}" destId="{3F71B02C-B6ED-49DF-AF50-134632062C71}" srcOrd="0" destOrd="0" presId="urn:microsoft.com/office/officeart/2009/layout/CirclePictureHierarchy"/>
    <dgm:cxn modelId="{EA091F4E-DF40-4E67-B037-A4D53ABE91EF}" type="presParOf" srcId="{E83321D4-51A7-44C3-AB9A-07E957A1F599}" destId="{83579E8C-89F7-40D7-AAB7-A789276A9113}" srcOrd="0" destOrd="0" presId="urn:microsoft.com/office/officeart/2009/layout/CirclePictureHierarchy"/>
    <dgm:cxn modelId="{A87E042F-151F-4ED9-B47F-F1E6F231AA41}" type="presParOf" srcId="{83579E8C-89F7-40D7-AAB7-A789276A9113}" destId="{B4FFF297-16B8-47F4-9E50-E982FD491B33}" srcOrd="0" destOrd="0" presId="urn:microsoft.com/office/officeart/2009/layout/CirclePictureHierarchy"/>
    <dgm:cxn modelId="{3CD66DCA-1A66-4268-A671-ED1F41E14F88}" type="presParOf" srcId="{B4FFF297-16B8-47F4-9E50-E982FD491B33}" destId="{47A654C6-6D59-45DB-B135-8543D8212281}" srcOrd="0" destOrd="0" presId="urn:microsoft.com/office/officeart/2009/layout/CirclePictureHierarchy"/>
    <dgm:cxn modelId="{64136D6A-AFD5-4662-8F7C-B638442A36DC}" type="presParOf" srcId="{B4FFF297-16B8-47F4-9E50-E982FD491B33}" destId="{90E0138C-F327-4DF7-86E6-62CFB8EFC1FC}" srcOrd="1" destOrd="0" presId="urn:microsoft.com/office/officeart/2009/layout/CirclePictureHierarchy"/>
    <dgm:cxn modelId="{30FBBFD9-936B-4F44-8E56-A1270FCE5C0B}" type="presParOf" srcId="{83579E8C-89F7-40D7-AAB7-A789276A9113}" destId="{DCA604E6-7185-4E8B-B224-B658513FD7AA}" srcOrd="1" destOrd="0" presId="urn:microsoft.com/office/officeart/2009/layout/CirclePictureHierarchy"/>
    <dgm:cxn modelId="{A0B04309-8908-4E6D-A806-8A7FB54ABBB6}" type="presParOf" srcId="{DCA604E6-7185-4E8B-B224-B658513FD7AA}" destId="{D9ED7C12-731F-49EC-9A38-00175C7AF285}" srcOrd="0" destOrd="0" presId="urn:microsoft.com/office/officeart/2009/layout/CirclePictureHierarchy"/>
    <dgm:cxn modelId="{7C1D0787-4F55-4860-994D-1E7B57079359}" type="presParOf" srcId="{DCA604E6-7185-4E8B-B224-B658513FD7AA}" destId="{2EE751AF-11BC-4477-9289-3BEEF7F32A08}" srcOrd="1" destOrd="0" presId="urn:microsoft.com/office/officeart/2009/layout/CirclePictureHierarchy"/>
    <dgm:cxn modelId="{4F221F0A-B582-4BDB-82E7-F49B3ED481DB}" type="presParOf" srcId="{2EE751AF-11BC-4477-9289-3BEEF7F32A08}" destId="{5C42B88D-4481-4F62-8B46-7408E3382F7D}" srcOrd="0" destOrd="0" presId="urn:microsoft.com/office/officeart/2009/layout/CirclePictureHierarchy"/>
    <dgm:cxn modelId="{945C24B3-BF78-4B1A-A8F0-F4441882F6F4}" type="presParOf" srcId="{5C42B88D-4481-4F62-8B46-7408E3382F7D}" destId="{74CF4FA9-511B-4E63-B295-665FA17A14A0}" srcOrd="0" destOrd="0" presId="urn:microsoft.com/office/officeart/2009/layout/CirclePictureHierarchy"/>
    <dgm:cxn modelId="{B306E3B9-8E96-4FA2-B207-6657FCA2114E}" type="presParOf" srcId="{5C42B88D-4481-4F62-8B46-7408E3382F7D}" destId="{66C34A92-8A7A-438E-8FEE-ACC10D4393BC}" srcOrd="1" destOrd="0" presId="urn:microsoft.com/office/officeart/2009/layout/CirclePictureHierarchy"/>
    <dgm:cxn modelId="{60F70752-CDF5-46DD-9433-6A5F0FE64353}" type="presParOf" srcId="{2EE751AF-11BC-4477-9289-3BEEF7F32A08}" destId="{96CEDE4B-1963-4AF3-BA75-BD1C89E4C792}" srcOrd="1" destOrd="0" presId="urn:microsoft.com/office/officeart/2009/layout/CirclePictureHierarchy"/>
    <dgm:cxn modelId="{1933978B-5248-4A53-95CB-18C629948580}" type="presParOf" srcId="{96CEDE4B-1963-4AF3-BA75-BD1C89E4C792}" destId="{0A7E2B88-B9EB-4AAC-9200-8A3056E773BF}" srcOrd="0" destOrd="0" presId="urn:microsoft.com/office/officeart/2009/layout/CirclePictureHierarchy"/>
    <dgm:cxn modelId="{D2648749-976A-4D27-9D29-4C0C412E7F50}" type="presParOf" srcId="{96CEDE4B-1963-4AF3-BA75-BD1C89E4C792}" destId="{29123730-D62D-4FDC-8230-093F7097B47B}" srcOrd="1" destOrd="0" presId="urn:microsoft.com/office/officeart/2009/layout/CirclePictureHierarchy"/>
    <dgm:cxn modelId="{7A08612C-CFCB-4C0D-99B5-A46EF4A10103}" type="presParOf" srcId="{29123730-D62D-4FDC-8230-093F7097B47B}" destId="{8505E4DD-7996-449A-ACAA-4F1085CE7DE7}" srcOrd="0" destOrd="0" presId="urn:microsoft.com/office/officeart/2009/layout/CirclePictureHierarchy"/>
    <dgm:cxn modelId="{1940D930-2F01-41B5-AC01-C93588A7FF85}" type="presParOf" srcId="{8505E4DD-7996-449A-ACAA-4F1085CE7DE7}" destId="{98210C71-8252-4168-AFBC-2A6C043241A2}" srcOrd="0" destOrd="0" presId="urn:microsoft.com/office/officeart/2009/layout/CirclePictureHierarchy"/>
    <dgm:cxn modelId="{4FDE73FA-B244-480E-9A14-DE8B41139A38}" type="presParOf" srcId="{8505E4DD-7996-449A-ACAA-4F1085CE7DE7}" destId="{0EA7A54F-AF75-4351-A62F-0EE4C0F7FCA2}" srcOrd="1" destOrd="0" presId="urn:microsoft.com/office/officeart/2009/layout/CirclePictureHierarchy"/>
    <dgm:cxn modelId="{9E2B5278-4188-41AF-A2DE-4477E8E579C4}" type="presParOf" srcId="{29123730-D62D-4FDC-8230-093F7097B47B}" destId="{60C4DDFA-3541-487F-873D-36B658A799B1}" srcOrd="1" destOrd="0" presId="urn:microsoft.com/office/officeart/2009/layout/CirclePictureHierarchy"/>
    <dgm:cxn modelId="{A2E8A7EC-356E-41F3-8E78-3337D6A49D95}" type="presParOf" srcId="{96CEDE4B-1963-4AF3-BA75-BD1C89E4C792}" destId="{D87F1DC6-2AF7-46C5-8B20-6D2D4C8BEDE1}" srcOrd="2" destOrd="0" presId="urn:microsoft.com/office/officeart/2009/layout/CirclePictureHierarchy"/>
    <dgm:cxn modelId="{CFD1C1F4-916C-4914-8EED-896D38BFFF1A}" type="presParOf" srcId="{96CEDE4B-1963-4AF3-BA75-BD1C89E4C792}" destId="{96C1EE67-018D-4610-800E-5867727DEBEC}" srcOrd="3" destOrd="0" presId="urn:microsoft.com/office/officeart/2009/layout/CirclePictureHierarchy"/>
    <dgm:cxn modelId="{B3806DDC-EB50-4DC4-8BE9-1B9F5A37C606}" type="presParOf" srcId="{96C1EE67-018D-4610-800E-5867727DEBEC}" destId="{5D862B58-543E-4083-AB08-55D390E8AB6B}" srcOrd="0" destOrd="0" presId="urn:microsoft.com/office/officeart/2009/layout/CirclePictureHierarchy"/>
    <dgm:cxn modelId="{A9729D8E-E9F2-40B9-AFE8-3B7F49AEE6AB}" type="presParOf" srcId="{5D862B58-543E-4083-AB08-55D390E8AB6B}" destId="{DB22DD47-F7DE-4DC8-A1D7-7CCC702CB0F3}" srcOrd="0" destOrd="0" presId="urn:microsoft.com/office/officeart/2009/layout/CirclePictureHierarchy"/>
    <dgm:cxn modelId="{3B4E5361-070D-4A5A-B8B5-E4FC678E249E}" type="presParOf" srcId="{5D862B58-543E-4083-AB08-55D390E8AB6B}" destId="{3F71B02C-B6ED-49DF-AF50-134632062C71}" srcOrd="1" destOrd="0" presId="urn:microsoft.com/office/officeart/2009/layout/CirclePictureHierarchy"/>
    <dgm:cxn modelId="{75A9AAF4-ECCE-476A-A358-C9C0737AD0E2}" type="presParOf" srcId="{96C1EE67-018D-4610-800E-5867727DEBEC}" destId="{03769809-52E3-430F-A290-62141FD2FF1F}" srcOrd="1" destOrd="0" presId="urn:microsoft.com/office/officeart/2009/layout/CirclePictureHierarchy"/>
    <dgm:cxn modelId="{E7681333-170E-446C-B589-BAA2217C5119}" type="presParOf" srcId="{DCA604E6-7185-4E8B-B224-B658513FD7AA}" destId="{77045759-4640-4217-920F-2158ED19D724}" srcOrd="2" destOrd="0" presId="urn:microsoft.com/office/officeart/2009/layout/CirclePictureHierarchy"/>
    <dgm:cxn modelId="{FA67F223-C73E-46D4-AEE9-61084D2AA1E3}" type="presParOf" srcId="{DCA604E6-7185-4E8B-B224-B658513FD7AA}" destId="{B64ADD9B-2C57-481E-95CF-05E4250017F6}" srcOrd="3" destOrd="0" presId="urn:microsoft.com/office/officeart/2009/layout/CirclePictureHierarchy"/>
    <dgm:cxn modelId="{9B90A440-3BE6-49ED-9D26-042E0E66BD62}" type="presParOf" srcId="{B64ADD9B-2C57-481E-95CF-05E4250017F6}" destId="{C4A1DFEE-BEEC-4012-8AA0-BB397DE138FC}" srcOrd="0" destOrd="0" presId="urn:microsoft.com/office/officeart/2009/layout/CirclePictureHierarchy"/>
    <dgm:cxn modelId="{AF4A85CC-05AF-4257-9BC1-5C050F56EC30}" type="presParOf" srcId="{C4A1DFEE-BEEC-4012-8AA0-BB397DE138FC}" destId="{CEC62482-56D2-4B9A-BB70-F7D33918291D}" srcOrd="0" destOrd="0" presId="urn:microsoft.com/office/officeart/2009/layout/CirclePictureHierarchy"/>
    <dgm:cxn modelId="{693BD3C7-6A44-49F9-9541-66E1B06D1B01}" type="presParOf" srcId="{C4A1DFEE-BEEC-4012-8AA0-BB397DE138FC}" destId="{6CA99397-4D56-4D61-9EF9-2C8B6B685A35}" srcOrd="1" destOrd="0" presId="urn:microsoft.com/office/officeart/2009/layout/CirclePictureHierarchy"/>
    <dgm:cxn modelId="{44F25AB3-46C2-4FDC-BDF7-146BF993E028}" type="presParOf" srcId="{B64ADD9B-2C57-481E-95CF-05E4250017F6}" destId="{536713B5-7263-4434-B3E8-E249D5E29827}" srcOrd="1" destOrd="0" presId="urn:microsoft.com/office/officeart/2009/layout/CirclePictureHierarchy"/>
    <dgm:cxn modelId="{2C4EEDF2-DAC0-416D-93F8-C4F3468CD2BA}" type="presParOf" srcId="{536713B5-7263-4434-B3E8-E249D5E29827}" destId="{6CF7223E-1E96-4FBE-8E38-55EF25C3DCAB}" srcOrd="0" destOrd="0" presId="urn:microsoft.com/office/officeart/2009/layout/CirclePictureHierarchy"/>
    <dgm:cxn modelId="{AC4AF86F-95B3-4EEA-9F5D-3026B252CFD9}" type="presParOf" srcId="{536713B5-7263-4434-B3E8-E249D5E29827}" destId="{B17555A5-31B7-4F07-9B14-5A3BE12DB22C}" srcOrd="1" destOrd="0" presId="urn:microsoft.com/office/officeart/2009/layout/CirclePictureHierarchy"/>
    <dgm:cxn modelId="{52D715F6-5630-4A48-A66B-E31D36973C7D}" type="presParOf" srcId="{B17555A5-31B7-4F07-9B14-5A3BE12DB22C}" destId="{CFDF6252-4B96-4C60-81FC-9D6556872A92}" srcOrd="0" destOrd="0" presId="urn:microsoft.com/office/officeart/2009/layout/CirclePictureHierarchy"/>
    <dgm:cxn modelId="{3CA15C8D-52EB-4380-8BCA-3C84F03B18D3}" type="presParOf" srcId="{CFDF6252-4B96-4C60-81FC-9D6556872A92}" destId="{A547070F-3DD2-478E-B167-3A29DC9C3300}" srcOrd="0" destOrd="0" presId="urn:microsoft.com/office/officeart/2009/layout/CirclePictureHierarchy"/>
    <dgm:cxn modelId="{62B8F7C3-B65B-4E99-A9D0-8F8F505C2768}" type="presParOf" srcId="{CFDF6252-4B96-4C60-81FC-9D6556872A92}" destId="{0C9A7D14-5AA3-4A46-B704-CB75265EA111}" srcOrd="1" destOrd="0" presId="urn:microsoft.com/office/officeart/2009/layout/CirclePictureHierarchy"/>
    <dgm:cxn modelId="{8B76EE5A-B2B1-4FA1-8944-0D0080167CE5}" type="presParOf" srcId="{B17555A5-31B7-4F07-9B14-5A3BE12DB22C}" destId="{3DDF5D58-3901-4785-B373-D84447B5B7F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89AAB-9408-4C0B-9818-9B45E564F8F0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CAE8-CE38-4EFF-8603-815AE60AA7ED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486E9-0FCD-4260-939E-C270BD26E2E8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/>
            <a:t>المواد</a:t>
          </a:r>
          <a:endParaRPr lang="en-US" sz="6500" kern="1200" dirty="0"/>
        </a:p>
      </dsp:txBody>
      <dsp:txXfrm>
        <a:off x="3460700" y="1178"/>
        <a:ext cx="3594199" cy="1797099"/>
      </dsp:txXfrm>
    </dsp:sp>
    <dsp:sp modelId="{FBA3A7D0-D7FA-42B1-8E38-0087EF29480E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/>
            <a:t>مخاليط</a:t>
          </a:r>
          <a:endParaRPr lang="en-US" sz="6500" kern="1200" dirty="0"/>
        </a:p>
      </dsp:txBody>
      <dsp:txXfrm>
        <a:off x="1286209" y="2553059"/>
        <a:ext cx="3594199" cy="1797099"/>
      </dsp:txXfrm>
    </dsp:sp>
    <dsp:sp modelId="{1A7FA681-6EE9-4931-8DD6-B4F439F831AB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/>
            <a:t>نقية </a:t>
          </a:r>
          <a:endParaRPr lang="en-US" sz="6500" kern="1200" dirty="0"/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223E-1E96-4FBE-8E38-55EF25C3DCAB}">
      <dsp:nvSpPr>
        <dsp:cNvPr id="0" name=""/>
        <dsp:cNvSpPr/>
      </dsp:nvSpPr>
      <dsp:spPr>
        <a:xfrm>
          <a:off x="7561659" y="2762100"/>
          <a:ext cx="91440" cy="37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45759-4640-4217-920F-2158ED19D724}">
      <dsp:nvSpPr>
        <dsp:cNvPr id="0" name=""/>
        <dsp:cNvSpPr/>
      </dsp:nvSpPr>
      <dsp:spPr>
        <a:xfrm>
          <a:off x="5184375" y="1217252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423003" y="186497"/>
              </a:lnTo>
              <a:lnTo>
                <a:pt x="2423003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F1DC6-2AF7-46C5-8B20-6D2D4C8BEDE1}">
      <dsp:nvSpPr>
        <dsp:cNvPr id="0" name=""/>
        <dsp:cNvSpPr/>
      </dsp:nvSpPr>
      <dsp:spPr>
        <a:xfrm>
          <a:off x="2761371" y="2762100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1615335" y="186497"/>
              </a:lnTo>
              <a:lnTo>
                <a:pt x="1615335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E2B88-B9EB-4AAC-9200-8A3056E773BF}">
      <dsp:nvSpPr>
        <dsp:cNvPr id="0" name=""/>
        <dsp:cNvSpPr/>
      </dsp:nvSpPr>
      <dsp:spPr>
        <a:xfrm>
          <a:off x="1146036" y="2762100"/>
          <a:ext cx="1615335" cy="367121"/>
        </a:xfrm>
        <a:custGeom>
          <a:avLst/>
          <a:gdLst/>
          <a:ahLst/>
          <a:cxnLst/>
          <a:rect l="0" t="0" r="0" b="0"/>
          <a:pathLst>
            <a:path>
              <a:moveTo>
                <a:pt x="1615335" y="0"/>
              </a:moveTo>
              <a:lnTo>
                <a:pt x="1615335" y="183560"/>
              </a:lnTo>
              <a:lnTo>
                <a:pt x="0" y="183560"/>
              </a:lnTo>
              <a:lnTo>
                <a:pt x="0" y="3671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D7C12-731F-49EC-9A38-00175C7AF285}">
      <dsp:nvSpPr>
        <dsp:cNvPr id="0" name=""/>
        <dsp:cNvSpPr/>
      </dsp:nvSpPr>
      <dsp:spPr>
        <a:xfrm>
          <a:off x="2761371" y="1217252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2423003" y="0"/>
              </a:moveTo>
              <a:lnTo>
                <a:pt x="2423003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654C6-6D59-45DB-B135-8543D8212281}">
      <dsp:nvSpPr>
        <dsp:cNvPr id="0" name=""/>
        <dsp:cNvSpPr/>
      </dsp:nvSpPr>
      <dsp:spPr>
        <a:xfrm>
          <a:off x="4596980" y="4246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138C-F327-4DF7-86E6-62CFB8EFC1FC}">
      <dsp:nvSpPr>
        <dsp:cNvPr id="0" name=""/>
        <dsp:cNvSpPr/>
      </dsp:nvSpPr>
      <dsp:spPr>
        <a:xfrm>
          <a:off x="5771770" y="3952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المخاليط</a:t>
          </a:r>
          <a:endParaRPr lang="en-US" sz="2200" kern="1200" dirty="0"/>
        </a:p>
      </dsp:txBody>
      <dsp:txXfrm>
        <a:off x="5771770" y="39525"/>
        <a:ext cx="1762184" cy="1174789"/>
      </dsp:txXfrm>
    </dsp:sp>
    <dsp:sp modelId="{74CF4FA9-511B-4E63-B295-665FA17A14A0}">
      <dsp:nvSpPr>
        <dsp:cNvPr id="0" name=""/>
        <dsp:cNvSpPr/>
      </dsp:nvSpPr>
      <dsp:spPr>
        <a:xfrm>
          <a:off x="2173977" y="1587310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34A92-8A7A-438E-8FEE-ACC10D4393BC}">
      <dsp:nvSpPr>
        <dsp:cNvPr id="0" name=""/>
        <dsp:cNvSpPr/>
      </dsp:nvSpPr>
      <dsp:spPr>
        <a:xfrm>
          <a:off x="3348766" y="1584373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غير متجانسة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>
              <a:solidFill>
                <a:srgbClr val="FF0000"/>
              </a:solidFill>
            </a:rPr>
            <a:t>غير موزعة بانتظام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348766" y="1584373"/>
        <a:ext cx="1762184" cy="1174789"/>
      </dsp:txXfrm>
    </dsp:sp>
    <dsp:sp modelId="{98210C71-8252-4168-AFBC-2A6C043241A2}">
      <dsp:nvSpPr>
        <dsp:cNvPr id="0" name=""/>
        <dsp:cNvSpPr/>
      </dsp:nvSpPr>
      <dsp:spPr>
        <a:xfrm>
          <a:off x="558641" y="3129222"/>
          <a:ext cx="1174789" cy="1182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7A54F-AF75-4351-A62F-0EE4C0F7FCA2}">
      <dsp:nvSpPr>
        <dsp:cNvPr id="0" name=""/>
        <dsp:cNvSpPr/>
      </dsp:nvSpPr>
      <dsp:spPr>
        <a:xfrm>
          <a:off x="1733430" y="313018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المكسرات</a:t>
          </a:r>
          <a:endParaRPr lang="en-US" sz="2200" kern="1200" dirty="0"/>
        </a:p>
      </dsp:txBody>
      <dsp:txXfrm>
        <a:off x="1733430" y="3130185"/>
        <a:ext cx="1762184" cy="1174789"/>
      </dsp:txXfrm>
    </dsp:sp>
    <dsp:sp modelId="{DB22DD47-F7DE-4DC8-A1D7-7CCC702CB0F3}">
      <dsp:nvSpPr>
        <dsp:cNvPr id="0" name=""/>
        <dsp:cNvSpPr/>
      </dsp:nvSpPr>
      <dsp:spPr>
        <a:xfrm>
          <a:off x="3789312" y="3132159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1B02C-B6ED-49DF-AF50-134632062C71}">
      <dsp:nvSpPr>
        <dsp:cNvPr id="0" name=""/>
        <dsp:cNvSpPr/>
      </dsp:nvSpPr>
      <dsp:spPr>
        <a:xfrm>
          <a:off x="4964102" y="3129222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سلطة  الفواكه</a:t>
          </a:r>
          <a:endParaRPr lang="en-US" sz="2200" kern="1200" dirty="0"/>
        </a:p>
      </dsp:txBody>
      <dsp:txXfrm>
        <a:off x="4964102" y="3129222"/>
        <a:ext cx="1762184" cy="1174789"/>
      </dsp:txXfrm>
    </dsp:sp>
    <dsp:sp modelId="{CEC62482-56D2-4B9A-BB70-F7D33918291D}">
      <dsp:nvSpPr>
        <dsp:cNvPr id="0" name=""/>
        <dsp:cNvSpPr/>
      </dsp:nvSpPr>
      <dsp:spPr>
        <a:xfrm>
          <a:off x="7019984" y="1587310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9397-4D56-4D61-9EF9-2C8B6B685A35}">
      <dsp:nvSpPr>
        <dsp:cNvPr id="0" name=""/>
        <dsp:cNvSpPr/>
      </dsp:nvSpPr>
      <dsp:spPr>
        <a:xfrm>
          <a:off x="8194774" y="1584373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متجانسة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>
              <a:solidFill>
                <a:srgbClr val="FF0000"/>
              </a:solidFill>
            </a:rPr>
            <a:t>موزعة بانتظام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8194774" y="1584373"/>
        <a:ext cx="1762184" cy="1174789"/>
      </dsp:txXfrm>
    </dsp:sp>
    <dsp:sp modelId="{A547070F-3DD2-478E-B167-3A29DC9C3300}">
      <dsp:nvSpPr>
        <dsp:cNvPr id="0" name=""/>
        <dsp:cNvSpPr/>
      </dsp:nvSpPr>
      <dsp:spPr>
        <a:xfrm>
          <a:off x="7019984" y="3132159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A7D14-5AA3-4A46-B704-CB75265EA111}">
      <dsp:nvSpPr>
        <dsp:cNvPr id="0" name=""/>
        <dsp:cNvSpPr/>
      </dsp:nvSpPr>
      <dsp:spPr>
        <a:xfrm>
          <a:off x="8194774" y="3129222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kern="1200" dirty="0"/>
            <a:t>مثل المحاليل</a:t>
          </a:r>
          <a:endParaRPr lang="en-US" sz="2200" kern="1200" dirty="0"/>
        </a:p>
      </dsp:txBody>
      <dsp:txXfrm>
        <a:off x="8194774" y="3129222"/>
        <a:ext cx="1762184" cy="117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790C-8739-48AC-8B99-33D5690D9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7786B-2B33-4E32-95BA-FBFB9C73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918F-26BC-4E73-8971-A699C937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5BEA9-172E-4873-8552-7B5C9326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DAC9-AAF1-457B-8207-E76B1A46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C426-6430-4FFE-A40E-2AA53E10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21F52-F445-4DB8-9654-909EF5442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2C73-9A5C-42C7-96FD-55DEA390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89D1-58DD-4CFD-8EEC-2BC746D9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F07BA-7735-4E11-B910-DB17A4A0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CBFEB-ED1E-40AC-B394-D6BDC814D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8FF04-1E53-4212-B191-E38AB0359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8A5F-6D7C-4B37-A3C3-AED66CAD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EB74-55C1-4B54-BD2A-CB403097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469D-3849-4541-862A-A16FB978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8B38-3580-4962-AE0D-1A864AC4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092F4-7464-46A2-B034-D1F39995B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F3F11-D663-4573-8157-637F9D2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9A6F6-5977-4928-91F5-EFFF377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90A2-ECA4-4071-AF60-8884F5F7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5292-E10E-4A51-B4D7-1A8CE9B2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B7FD8-6F82-4022-BD41-9E0497B9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DC30-B010-4D9C-846A-9DF09768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056DA-47DD-4F99-8464-AE67C652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0E6A-0489-4FCA-A2B9-D0D4253F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467E-14DC-407F-BA45-62B72A07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2F7CF-DFA0-448F-963D-D3705928F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E176-09C5-4194-B322-082F01CD0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A1100-BE0D-4667-97AF-818A27C2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7A207-0957-45EA-BA47-A816E480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852FE-DF97-4B94-A735-D0F34928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761C-C292-4B46-AFB2-35F6CC45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A2F48-957B-434F-B34C-CC0B11D03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58F0-0CF8-4F2A-A6D5-F0F491FB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6C7C5-DBAD-4476-A965-5B03B21B1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C14EE-8302-426A-8BE5-27AC00AE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092F1-8B2E-4EA4-B3ED-5C0A0746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C97CC-3132-44A6-8FAA-52472B7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00F84-3FA2-4833-B8D7-A064BBB9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4478-394B-407F-82BC-84DCD455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8ADB-F862-4930-962C-F5D17F6B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751F0-53D0-4CC6-BBE9-BAEBB505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19CEB-DE89-4A69-968A-3AE54862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B393D-AF88-49F4-AB40-4F10089B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2555C-0C36-43BD-8D14-E7272941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F4045-307D-47D4-BFE8-D2266B8B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4AE8-B7A3-41BF-9228-370AAB85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1A3-F2DA-4830-B4A6-3E9E63F9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8FF69-5D73-44EB-819A-F1D81216B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88E64-E8FC-49AF-9882-447B2262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C2DFC-2F5F-4E1B-A9B0-1B90BEA0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0C4A9-5C1E-47EC-8722-59465314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67AA-8150-4D3B-B605-5C5FDCA2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6CA4E-99FF-4685-ABA4-C972731FE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E95E7-6CB7-4507-80F9-A74B24637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A042-DDE4-42FD-9E9E-E345B751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06CE3-6F99-4FD7-B6F0-85DC5861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25BAB-A3A5-42C0-9444-7BA050B7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F9391-0AF9-4A15-8D4D-4E5E033A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B7630-21BD-4C0B-8EE5-F27E557E3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97EEE-5CE7-4044-931C-FAC303CDD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D1EE-8875-420E-8A11-381B1FFC538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5AF85-46BB-4D84-8CAC-4978C8D9B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E9B9-5CDE-4717-BA5C-5D5FFC22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3664-E4CF-41B0-BC73-B3DA76E6D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ORRdBxwlvQ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B155-9724-4486-B60A-F6D219371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4000" dirty="0"/>
              <a:t>حالات الماء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B33DE-AF7E-4DE9-B14D-74CB879CC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BEF6-A516-4045-840E-CFDB9593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تحولات الماء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CF4B1F-09C0-42A9-9A50-FB6101E73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449" y="1881896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FBE4-42F0-45EC-A40A-D2471F15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729FD6-7925-43BC-BE1A-B720CD7C7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44" y="2289058"/>
            <a:ext cx="11577711" cy="45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8798-FC8B-4CD3-9102-1805FE9E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ar-JO" dirty="0"/>
              <a:t>الذوبان </a:t>
            </a:r>
            <a:endParaRPr lang="en-US" dirty="0"/>
          </a:p>
        </p:txBody>
      </p:sp>
      <p:pic>
        <p:nvPicPr>
          <p:cNvPr id="1026" name="Picture 2" descr="Free Fruit Juice Cliparts, Download Free Clip Art, Free Clip Art on Clipart  Library">
            <a:extLst>
              <a:ext uri="{FF2B5EF4-FFF2-40B4-BE49-F238E27FC236}">
                <a16:creationId xmlns:a16="http://schemas.microsoft.com/office/drawing/2014/main" id="{C6392E91-B282-4858-A947-DC4DEE3CD3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724944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سلطة الفواكه, عصير, كوكتيل صورة بابوا نيو غينيا">
            <a:extLst>
              <a:ext uri="{FF2B5EF4-FFF2-40B4-BE49-F238E27FC236}">
                <a16:creationId xmlns:a16="http://schemas.microsoft.com/office/drawing/2014/main" id="{6F4EB67E-6BA7-4442-B337-70B5E1C9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24945"/>
            <a:ext cx="315215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art of nuts 2 » Clipart Station">
            <a:extLst>
              <a:ext uri="{FF2B5EF4-FFF2-40B4-BE49-F238E27FC236}">
                <a16:creationId xmlns:a16="http://schemas.microsoft.com/office/drawing/2014/main" id="{C3CE174A-C4F6-4688-BDE1-29B3476B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22" y="2724944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8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42DF-EE13-4539-A12E-764710ED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3DD1C0-99BD-40BC-B10B-027282FAB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78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67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ECA6-C35A-44A5-AAE5-432DDBF6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35871-9B63-488C-97F7-FD61096F4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02950"/>
              </p:ext>
            </p:extLst>
          </p:nvPr>
        </p:nvGraphicFramePr>
        <p:xfrm>
          <a:off x="811696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4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CDC2-DF55-4225-B2BD-AA6C3123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FC8B-F63B-41B8-8FDF-599CBDCB0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المحلول هو مخلوط متجانس ناتج عن ذوبان مادة أو أكثر في مادة أخرى, و يتكون المحلول من مذاب و مذيب.</a:t>
            </a:r>
          </a:p>
          <a:p>
            <a:pPr algn="r" rtl="1"/>
            <a:r>
              <a:rPr lang="ar-JO" dirty="0"/>
              <a:t>أكثر المحاليل شيوعا هي المحاليل المائية ( المحاليل التي يذيبها الماء).</a:t>
            </a:r>
          </a:p>
          <a:p>
            <a:pPr algn="r" rtl="1"/>
            <a:r>
              <a:rPr lang="ar-JO" dirty="0"/>
              <a:t>مثل محلول الماء و الملح</a:t>
            </a:r>
          </a:p>
          <a:p>
            <a:pPr algn="r" rtl="1"/>
            <a:r>
              <a:rPr lang="ar-JO" dirty="0"/>
              <a:t>من يذيب الآخر؟؟؟</a:t>
            </a:r>
          </a:p>
          <a:p>
            <a:pPr algn="r" rtl="1"/>
            <a:endParaRPr lang="ar-JO" dirty="0"/>
          </a:p>
          <a:p>
            <a:pPr algn="r" rtl="1"/>
            <a:r>
              <a:rPr lang="ar-JO" dirty="0"/>
              <a:t>الماءيذيب الملح و يسمى مذيب و تكون كميته اكبر.</a:t>
            </a:r>
          </a:p>
          <a:p>
            <a:pPr algn="r" rtl="1"/>
            <a:r>
              <a:rPr lang="ar-JO" dirty="0"/>
              <a:t>أم المذاب فهو المادة التي تذوب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4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8A3C-4C6C-4007-B3E9-4853DF80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901E5-21BA-4C2D-A75F-F50B4E9AB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452" y="322814"/>
            <a:ext cx="10296939" cy="3345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EAD70-87C4-4843-BD33-6621AFBF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67953"/>
            <a:ext cx="9790043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1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017A2-5D7D-482C-9299-8D456D96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5BC22-A3B1-44DA-A4B5-A4AAE827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5" y="1160602"/>
            <a:ext cx="1116371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0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C2992A-08A6-4445-ABEC-0FE7232AC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930" y="1027906"/>
            <a:ext cx="6986173" cy="1831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AE4B5-32C1-4E98-B864-0B7EB3D9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54" y="2716282"/>
            <a:ext cx="8943146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C0F3-1ADB-49C7-A4B3-103D3307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1017-5186-4E57-AEBE-12E064559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liter = 1000ml </a:t>
            </a:r>
          </a:p>
          <a:p>
            <a:endParaRPr lang="en-US" dirty="0"/>
          </a:p>
          <a:p>
            <a:r>
              <a:rPr lang="en-US" dirty="0"/>
              <a:t>I ml= 1/1000 liter</a:t>
            </a:r>
            <a:r>
              <a:rPr lang="ar-JO" dirty="0"/>
              <a:t>نقسم       </a:t>
            </a:r>
          </a:p>
          <a:p>
            <a:endParaRPr lang="ar-JO" dirty="0"/>
          </a:p>
          <a:p>
            <a:r>
              <a:rPr lang="ar-JO" dirty="0"/>
              <a:t>1</a:t>
            </a:r>
            <a:r>
              <a:rPr lang="en-US" dirty="0"/>
              <a:t>kilogram =  1000 gram </a:t>
            </a:r>
            <a:r>
              <a:rPr lang="ar-JO" dirty="0"/>
              <a:t>=</a:t>
            </a:r>
            <a:endParaRPr lang="en-US" dirty="0"/>
          </a:p>
          <a:p>
            <a:r>
              <a:rPr lang="ar-JO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Gram=  1/ 1000 kg </a:t>
            </a:r>
            <a:r>
              <a:rPr lang="ar-JO" dirty="0"/>
              <a:t>نقسم </a:t>
            </a:r>
            <a:r>
              <a:rPr lang="en-US" dirty="0"/>
              <a:t>0.001 gr</a:t>
            </a:r>
            <a:endParaRPr lang="ar-JO" dirty="0"/>
          </a:p>
          <a:p>
            <a:r>
              <a:rPr lang="ar-JO" dirty="0"/>
              <a:t>كثافة الماء </a:t>
            </a:r>
            <a:r>
              <a:rPr lang="en-US" dirty="0"/>
              <a:t>= 1 g/ml</a:t>
            </a:r>
          </a:p>
        </p:txBody>
      </p:sp>
    </p:spTree>
    <p:extLst>
      <p:ext uri="{BB962C8B-B14F-4D97-AF65-F5344CB8AC3E}">
        <p14:creationId xmlns:p14="http://schemas.microsoft.com/office/powerpoint/2010/main" val="387077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1056-2689-4FF6-91C7-94A18700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03876D-F1BF-4EBA-B028-4A4683D62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1514" y="2724943"/>
            <a:ext cx="8553157" cy="3619585"/>
          </a:xfrm>
          <a:prstGeom prst="rect">
            <a:avLst/>
          </a:prstGeom>
          <a:solidFill>
            <a:schemeClr val="bg2">
              <a:lumMod val="90000"/>
              <a:alpha val="94000"/>
            </a:schemeClr>
          </a:solidFill>
          <a:ln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85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03551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1DF9-E048-467D-B83A-308D3E31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مسائل على التركيز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9C754-C070-4976-938E-F514B91B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JO" dirty="0"/>
              <a:t>أذيب10.0 غم من ملح كلوريد البوتاسيوم  في كمية كافية من الماء لتكوين محلول حجمه 100 مل. احسب تركيز هذا المحلول بوحدة غم/مل </a:t>
            </a:r>
            <a:endParaRPr lang="en-US" dirty="0"/>
          </a:p>
          <a:p>
            <a:pPr algn="r" rtl="1"/>
            <a:r>
              <a:rPr lang="ar-JO" dirty="0"/>
              <a:t> </a:t>
            </a:r>
            <a:endParaRPr lang="en-US" dirty="0"/>
          </a:p>
          <a:p>
            <a:pPr algn="r" rtl="1"/>
            <a:r>
              <a:rPr lang="ar-JO" dirty="0"/>
              <a:t>محلول حجمه 400 مل ، حضر بإذابة  40 غم من هيدروكسيد الكالسيوم في كمية  كافية من الماء. احسب تركيز المحلول.	</a:t>
            </a:r>
            <a:endParaRPr lang="en-US" dirty="0"/>
          </a:p>
          <a:p>
            <a:pPr algn="r" rtl="1"/>
            <a:r>
              <a:rPr lang="ar-JO" dirty="0"/>
              <a:t>ما كتلة هيدروكسيد الصوديوم بالغرامات التي يجب إذابتها  في الماء لتحضير 600 مل من محلول تركيزه 0.3 </a:t>
            </a:r>
            <a:r>
              <a:rPr lang="en-US" dirty="0"/>
              <a:t>g/ml</a:t>
            </a:r>
            <a:r>
              <a:rPr lang="ar-JO" dirty="0"/>
              <a:t>		؟؟</a:t>
            </a:r>
            <a:endParaRPr lang="en-US" dirty="0"/>
          </a:p>
          <a:p>
            <a:pPr algn="r" rtl="1"/>
            <a:r>
              <a:rPr lang="ar-JO" dirty="0"/>
              <a:t> </a:t>
            </a:r>
            <a:endParaRPr lang="en-US" dirty="0"/>
          </a:p>
          <a:p>
            <a:pPr algn="r" rtl="1"/>
            <a:r>
              <a:rPr lang="ar-JO" dirty="0"/>
              <a:t>ماحجم محلول مائي من هيدروكسيد البوتاسيوم تركيزه </a:t>
            </a:r>
            <a:r>
              <a:rPr lang="en-US" dirty="0"/>
              <a:t>0.6 g/ml</a:t>
            </a:r>
            <a:r>
              <a:rPr lang="ar-JO" dirty="0"/>
              <a:t> إذا نتج عن إذابة 80 غم 	من هيدروكسيد البوتاسيوم في كمية كافية من الماء	؟؟				  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E2BA-8481-479F-B298-08E0879E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8800" dirty="0">
                <a:solidFill>
                  <a:srgbClr val="FF0066"/>
                </a:solidFill>
              </a:rPr>
              <a:t>الذائبية</a:t>
            </a:r>
            <a:r>
              <a:rPr lang="en-US" sz="7200" b="1" dirty="0"/>
              <a:t>Solubility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A015-930B-464A-98D1-536655123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b="1" dirty="0"/>
              <a:t>ت</a:t>
            </a:r>
            <a:r>
              <a:rPr lang="ar-SA" b="1" dirty="0"/>
              <a:t>ختلف المحاليل من حيث كميات المذاب (Solute) والمذيب فيها (Solvent)</a:t>
            </a:r>
            <a:r>
              <a:rPr lang="ar-JO" b="1" dirty="0"/>
              <a:t>. </a:t>
            </a:r>
          </a:p>
          <a:p>
            <a:pPr algn="r" rtl="1"/>
            <a:r>
              <a:rPr lang="ar-JO" b="1" dirty="0"/>
              <a:t>إ</a:t>
            </a:r>
            <a:r>
              <a:rPr lang="ar-SA" b="1" dirty="0"/>
              <a:t>ن </a:t>
            </a:r>
            <a:r>
              <a:rPr lang="ar-SA" sz="3600" b="1" dirty="0"/>
              <a:t>هنالك حداً أقصى من المذاب يمكن إذابته في كمية معينة من المذيب عند درجة حرارة معينة، وهذا ما نسميه ذائبية المادة.</a:t>
            </a:r>
            <a:endParaRPr lang="ar-JO" sz="3600" b="1" dirty="0"/>
          </a:p>
          <a:p>
            <a:pPr algn="r" rtl="1"/>
            <a:endParaRPr lang="ar-JO" b="1" dirty="0"/>
          </a:p>
          <a:p>
            <a:pPr algn="r" rtl="1"/>
            <a:r>
              <a:rPr lang="ar-JO" b="1" u="sng" dirty="0">
                <a:solidFill>
                  <a:srgbClr val="FF0066"/>
                </a:solidFill>
              </a:rPr>
              <a:t>الذائبية هي أكبر كتلة من المذاب تذوب في 100 غرام من الماء عند درجة حرارة معينة.</a:t>
            </a:r>
            <a:endParaRPr lang="ar-SA" u="sng" dirty="0">
              <a:solidFill>
                <a:srgbClr val="FF0066"/>
              </a:solidFill>
            </a:endParaRPr>
          </a:p>
          <a:p>
            <a:pPr algn="r" rtl="1"/>
            <a:br>
              <a:rPr lang="ar-S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8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6347-979F-439F-8596-D7A90E03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sz="6600" b="1" dirty="0">
                <a:solidFill>
                  <a:srgbClr val="FF0066"/>
                </a:solidFill>
              </a:rPr>
              <a:t>الذائبية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943DC1-058D-4446-A411-7762C30F2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1" y="1825624"/>
            <a:ext cx="9780104" cy="53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79BF-CE81-40D1-B321-0FA98446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sz="6000" dirty="0">
                <a:solidFill>
                  <a:srgbClr val="FF0066"/>
                </a:solidFill>
              </a:rPr>
              <a:t>الذائبية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148B47-219E-455A-B74B-046F1A591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1"/>
            <a:ext cx="10383982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2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20FA-5EFC-4B32-B67A-7B979AD4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تجربة المحلول المشبع</a:t>
            </a:r>
            <a:br>
              <a:rPr lang="ar-JO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0DFCD-8658-4B58-BE26-6E078E12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ملح الطعام من المواد الذائبة في الماء، ولكن هل تذوب أي كمية من ملح الطعام في كمية ثابتة من الماء؟</a:t>
            </a:r>
          </a:p>
          <a:p>
            <a:pPr algn="r" rtl="1"/>
            <a:r>
              <a:rPr lang="ar-JO" dirty="0"/>
              <a:t>بالطبع لا، فإذا واصلنا إذابة كميات متتابعة من ملح الطعام في كأس من الماء، فإننا سنصل </a:t>
            </a:r>
            <a:r>
              <a:rPr lang="ar-JO" b="1" dirty="0">
                <a:solidFill>
                  <a:srgbClr val="FF0000"/>
                </a:solidFill>
              </a:rPr>
              <a:t>إلى حد لا يمكن بعده إذابة أي كمية إضافية من ملح الطعام، وعندها تبقى كميات الملح المضافة دون ذوبان.</a:t>
            </a:r>
          </a:p>
          <a:p>
            <a:pPr algn="r" rtl="1"/>
            <a:r>
              <a:rPr lang="ar-JO" sz="4000" dirty="0">
                <a:solidFill>
                  <a:srgbClr val="FF0066"/>
                </a:solidFill>
              </a:rPr>
              <a:t>يُسمى المحلول الذي ذابت فيه أكبر كمية من المذاب بالمحلول المشبع</a:t>
            </a:r>
            <a:r>
              <a:rPr lang="ar-JO" dirty="0"/>
              <a:t>.</a:t>
            </a:r>
          </a:p>
          <a:p>
            <a:pPr algn="r" rtl="1"/>
            <a:r>
              <a:rPr lang="ar-JO" sz="3200" dirty="0"/>
              <a:t>المحلول المشبع: المحلول الذي ذابت فيه أكبر كمية من المذاب</a:t>
            </a:r>
            <a:r>
              <a:rPr lang="ar-J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62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F8CF-FCDB-458E-8C16-1D5983EB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/>
          <a:lstStyle/>
          <a:p>
            <a:pPr algn="r" rtl="1"/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ar-JO" b="1" dirty="0">
                <a:solidFill>
                  <a:srgbClr val="FF0066"/>
                </a:solidFill>
              </a:rPr>
              <a:t>العوامل المؤثرة على ذائبية المواد الصلبة في الماء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4FC0-3517-48AD-A90E-C81A6DD4C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/>
              <a:t>لا تذوب جميع المواد في كّمية محدّدة من الماء بالمقدار نفسه</a:t>
            </a:r>
            <a:r>
              <a:rPr lang="ar-JO" b="1" dirty="0"/>
              <a:t>.</a:t>
            </a:r>
          </a:p>
          <a:p>
            <a:pPr algn="r" rtl="1"/>
            <a:r>
              <a:rPr lang="ar-SA" b="1" dirty="0"/>
              <a:t>تتأثر ذائبية المواد الصلبة في الماء </a:t>
            </a:r>
            <a:r>
              <a:rPr lang="ar-JO" b="1" dirty="0"/>
              <a:t> بعوامل عدة منها:</a:t>
            </a:r>
            <a:endParaRPr lang="ar-SA" dirty="0"/>
          </a:p>
          <a:p>
            <a:pPr algn="r" rtl="1"/>
            <a:r>
              <a:rPr lang="ar-SA" b="1" u="sng" dirty="0">
                <a:solidFill>
                  <a:srgbClr val="FF0066"/>
                </a:solidFill>
              </a:rPr>
              <a:t>أولاً: درجة الحرارة</a:t>
            </a:r>
          </a:p>
          <a:p>
            <a:pPr algn="r" rtl="1"/>
            <a:r>
              <a:rPr lang="ar-SA" b="1" dirty="0"/>
              <a:t>تزداد ذائبية معظم المواد الصلبة في الماء بزيادة درجة الحرارة.</a:t>
            </a:r>
            <a:endParaRPr lang="ar-SA" dirty="0"/>
          </a:p>
          <a:p>
            <a:pPr algn="r" rtl="1"/>
            <a:r>
              <a:rPr lang="ar-SA" b="1" dirty="0"/>
              <a:t>الجدول التالي يمثل تغير ذائبية ملح </a:t>
            </a:r>
            <a:r>
              <a:rPr lang="en-US" b="1" dirty="0" err="1"/>
              <a:t>KCl</a:t>
            </a:r>
            <a:r>
              <a:rPr lang="en-US" b="1" dirty="0"/>
              <a:t> </a:t>
            </a:r>
            <a:r>
              <a:rPr lang="ar-SA" b="1" dirty="0"/>
              <a:t>في الماء بوحدة  (غ/100غ ماء)</a:t>
            </a:r>
            <a:endParaRPr lang="ar-JO" b="1" dirty="0"/>
          </a:p>
          <a:p>
            <a:pPr algn="r" rtl="1"/>
            <a:endParaRPr lang="ar-SA" dirty="0"/>
          </a:p>
          <a:p>
            <a:pPr algn="r" rtl="1"/>
            <a:endParaRPr lang="ar-JO" b="1" dirty="0"/>
          </a:p>
          <a:p>
            <a:pPr algn="r" rt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FCB9A-2C53-4CC3-AAF7-BEE50532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4614863"/>
            <a:ext cx="1040476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0781-818F-4F05-A7BF-728A5420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تجربة أثر التغير في درجة الحرارة على الذائبية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AF02-207A-418B-B674-84ED773D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https://youtu.be/DORRdBxwlvQ</a:t>
            </a:r>
            <a:endParaRPr lang="ar-JO" dirty="0"/>
          </a:p>
          <a:p>
            <a:r>
              <a:rPr lang="ar-JO" dirty="0"/>
              <a:t>أثر التغير في درجة الحرارة على الذائبية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30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9CBF-5DD9-4AB6-A5EC-9A72A54E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1079-B3E6-4A19-9C65-A965C784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4800" u="sng" dirty="0">
                <a:solidFill>
                  <a:srgbClr val="FF0066"/>
                </a:solidFill>
              </a:rPr>
              <a:t> ثانياً: نوع المذاب</a:t>
            </a:r>
          </a:p>
          <a:p>
            <a:pPr algn="r" rtl="1"/>
            <a:br>
              <a:rPr lang="ar-SA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8EC50-1AC4-4937-88A7-6D69B2B75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4" y="2729345"/>
            <a:ext cx="10169236" cy="412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8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FADB-EB96-4E8C-BCAF-E16ADB86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/>
              <a:t>تجربة اثر حجم الحبيبات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EFCF-EB6B-4679-BA2B-40BE0B5A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4800" u="sng" dirty="0">
                <a:solidFill>
                  <a:srgbClr val="FF0066"/>
                </a:solidFill>
              </a:rPr>
              <a:t> ثا</a:t>
            </a:r>
            <a:r>
              <a:rPr lang="ar-JO" sz="4800" u="sng" dirty="0">
                <a:solidFill>
                  <a:srgbClr val="FF0066"/>
                </a:solidFill>
              </a:rPr>
              <a:t>لث</a:t>
            </a:r>
            <a:r>
              <a:rPr lang="ar-SA" sz="4800" u="sng" dirty="0">
                <a:solidFill>
                  <a:srgbClr val="FF0066"/>
                </a:solidFill>
              </a:rPr>
              <a:t>اً: </a:t>
            </a:r>
            <a:r>
              <a:rPr lang="ar-JO" sz="4800" u="sng" dirty="0">
                <a:solidFill>
                  <a:srgbClr val="FF0066"/>
                </a:solidFill>
              </a:rPr>
              <a:t>حجم حبيبات المذاب</a:t>
            </a:r>
            <a:endParaRPr lang="ar-SA" sz="4800" u="sng" dirty="0">
              <a:solidFill>
                <a:srgbClr val="FF0066"/>
              </a:solidFill>
            </a:endParaRPr>
          </a:p>
          <a:p>
            <a:pPr algn="r" rtl="1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B3727-B56E-48A8-89E7-94231D86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6" y="3068782"/>
            <a:ext cx="11236036" cy="35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7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3D18-C907-4FE0-927A-2886CE8E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A9E3-8A8C-4451-A7EB-25E11B99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ABE5F-CF16-4C3F-BA98-E4857E76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69" y="365126"/>
            <a:ext cx="1007225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0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6540-B110-4524-A75E-BE28D890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3987F-D34C-4A92-925A-96FC237D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205" y="1842867"/>
            <a:ext cx="9298745" cy="4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3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FDB4-2695-4428-B7D1-04F2429C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ذائبية الغازات في الماء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928E-11EA-4DB4-BA2A-80914064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5400" dirty="0">
                <a:solidFill>
                  <a:srgbClr val="FF0066"/>
                </a:solidFill>
              </a:rPr>
              <a:t>عرض التجربة</a:t>
            </a:r>
          </a:p>
          <a:p>
            <a:pPr marL="0" indent="0" algn="r" rtl="1">
              <a:buNone/>
            </a:pPr>
            <a:endParaRPr lang="en-US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3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6F83-7A2D-4712-9A14-77CA7577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dirty="0"/>
              <a:t>ا</a:t>
            </a:r>
            <a:r>
              <a:rPr lang="ar-SA" b="1" dirty="0"/>
              <a:t>لعوامل التي تؤثر في ذائبية الغازات في الماء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CC6F-2F2C-427D-B3F5-CBBE784E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/>
              <a:t>تتأثر ذائبية الغازات في الماء بثلاثة عوامل، هي:</a:t>
            </a:r>
            <a:endParaRPr lang="ar-SA" dirty="0"/>
          </a:p>
          <a:p>
            <a:pPr algn="r" rtl="1"/>
            <a:r>
              <a:rPr lang="ar-SA" b="1" dirty="0"/>
              <a:t>1.     طبيعة الغاز: تختلف الغازات في ذائبيتها، فبعضها أكثر ذائبية من الآخر.</a:t>
            </a:r>
            <a:endParaRPr lang="ar-SA" dirty="0"/>
          </a:p>
          <a:p>
            <a:pPr algn="r" rtl="1"/>
            <a:r>
              <a:rPr lang="ar-SA" b="1" dirty="0"/>
              <a:t>2.     </a:t>
            </a:r>
            <a:r>
              <a:rPr lang="ar-SA" b="1" dirty="0">
                <a:solidFill>
                  <a:srgbClr val="FF0000"/>
                </a:solidFill>
              </a:rPr>
              <a:t>درجة الحرارة</a:t>
            </a:r>
            <a:r>
              <a:rPr lang="ar-SA" b="1" dirty="0"/>
              <a:t>: </a:t>
            </a:r>
            <a:r>
              <a:rPr lang="ar-SA" b="1" u="sng" dirty="0">
                <a:solidFill>
                  <a:srgbClr val="FF0000"/>
                </a:solidFill>
              </a:rPr>
              <a:t>فبزيادة درجة الحرارة تقل ذائبية الغاز في الماء</a:t>
            </a:r>
            <a:r>
              <a:rPr lang="ar-SA" b="1" dirty="0"/>
              <a:t>.</a:t>
            </a:r>
            <a:endParaRPr lang="ar-SA" dirty="0"/>
          </a:p>
          <a:p>
            <a:pPr algn="r" rtl="1"/>
            <a:r>
              <a:rPr lang="ar-SA" b="1" dirty="0"/>
              <a:t>3.     ال</a:t>
            </a:r>
            <a:r>
              <a:rPr lang="ar-SA" b="1" dirty="0">
                <a:solidFill>
                  <a:srgbClr val="FF0000"/>
                </a:solidFill>
              </a:rPr>
              <a:t>ضغط</a:t>
            </a:r>
            <a:r>
              <a:rPr lang="ar-SA" b="1" dirty="0"/>
              <a:t> الواقع على الغاز: </a:t>
            </a:r>
            <a:r>
              <a:rPr lang="ar-SA" b="1" dirty="0">
                <a:solidFill>
                  <a:srgbClr val="FF0000"/>
                </a:solidFill>
              </a:rPr>
              <a:t>فبزيادة الضغط على الغاز تزداد ذائبيته في الماء.</a:t>
            </a:r>
            <a:endParaRPr lang="ar-SA" dirty="0">
              <a:solidFill>
                <a:srgbClr val="FF0000"/>
              </a:solidFill>
            </a:endParaRPr>
          </a:p>
          <a:p>
            <a:pPr algn="r" rtl="1"/>
            <a:r>
              <a:rPr lang="ar-SA" b="1" dirty="0"/>
              <a:t>سؤال:</a:t>
            </a:r>
            <a:endParaRPr lang="ar-SA" dirty="0"/>
          </a:p>
          <a:p>
            <a:pPr algn="r" rtl="1"/>
            <a:r>
              <a:rPr lang="ar-SA" b="1" dirty="0"/>
              <a:t>عند فتح علبة مشروبات غازية تتصاعد منها فقاعات، كما يلاحظ تغير في طعمها بعد تركها مفتوحة لفترة من الزمن 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4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05FC-0F73-4CC6-90A5-DDF15282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E918B-9EA1-4A7B-8DDF-AF11B99BC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3200" y="146292"/>
            <a:ext cx="5167312" cy="825610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752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D8BC-8F34-4BAD-87FB-9E8DA64A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طرق  استخلاص الأملاح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5260-7561-4AE6-9392-CC5876714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/>
              <a:t>عرض التجارب لطرق تنقية الماء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5FB5-B7CC-4480-8013-4F96BFF0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127C2A-1ECA-4D8F-90A9-2A555CF8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66" y="1690688"/>
            <a:ext cx="7863839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AF57-A8CA-4A22-8A31-602B69F4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6764DC-BB29-4D29-8A8C-7DFC3C75E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249" y="1825625"/>
            <a:ext cx="107899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88F-370D-4E5D-BB31-5B43EE07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F727A0-7AB8-4FEA-8097-0EE7E22CF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46" y="1825625"/>
            <a:ext cx="94956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4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5E1A-C5C6-4F37-8B83-96DDF0C6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992EBA-4F5F-4DD4-B149-3952170C0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74" y="1406770"/>
            <a:ext cx="10515600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C990-C12C-4391-B349-1E1A30FD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A87860-9071-424A-A086-E6ADC72A9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1702"/>
            <a:ext cx="9683596" cy="49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6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1A97-B5FE-4DF3-BCF6-A3819906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75B317-79FF-4503-8D12-CB6A3E22F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498" y="1690687"/>
            <a:ext cx="928467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601</Words>
  <Application>Microsoft Office PowerPoint</Application>
  <PresentationFormat>Widescreen</PresentationFormat>
  <Paragraphs>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حالات الماء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تحولات الماء</vt:lpstr>
      <vt:lpstr>PowerPoint Presentation</vt:lpstr>
      <vt:lpstr>الذوبان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مسائل على التركيز</vt:lpstr>
      <vt:lpstr>الذائبيةSolubility</vt:lpstr>
      <vt:lpstr>الذائبية</vt:lpstr>
      <vt:lpstr>الذائبية</vt:lpstr>
      <vt:lpstr>تجربة المحلول المشبع </vt:lpstr>
      <vt:lpstr> العوامل المؤثرة على ذائبية المواد الصلبة في الماء</vt:lpstr>
      <vt:lpstr>تجربة أثر التغير في درجة الحرارة على الذائبية </vt:lpstr>
      <vt:lpstr>PowerPoint Presentation</vt:lpstr>
      <vt:lpstr>تجربة اثر حجم الحبيبات</vt:lpstr>
      <vt:lpstr>PowerPoint Presentation</vt:lpstr>
      <vt:lpstr>ذائبية الغازات في الماء</vt:lpstr>
      <vt:lpstr>العوامل التي تؤثر في ذائبية الغازات في الماء</vt:lpstr>
      <vt:lpstr>PowerPoint Presentation</vt:lpstr>
      <vt:lpstr>طرق  استخلاص الأملاح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حالات الماء</dc:title>
  <dc:creator>Admin</dc:creator>
  <cp:lastModifiedBy>d.alazrai</cp:lastModifiedBy>
  <cp:revision>32</cp:revision>
  <dcterms:created xsi:type="dcterms:W3CDTF">2020-09-22T09:15:52Z</dcterms:created>
  <dcterms:modified xsi:type="dcterms:W3CDTF">2022-10-22T07:07:58Z</dcterms:modified>
</cp:coreProperties>
</file>