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0" r:id="rId3"/>
    <p:sldId id="293" r:id="rId4"/>
    <p:sldId id="295" r:id="rId5"/>
    <p:sldId id="284" r:id="rId6"/>
    <p:sldId id="286" r:id="rId7"/>
    <p:sldId id="306" r:id="rId8"/>
    <p:sldId id="305" r:id="rId9"/>
    <p:sldId id="296" r:id="rId10"/>
    <p:sldId id="297" r:id="rId11"/>
    <p:sldId id="298" r:id="rId12"/>
    <p:sldId id="288" r:id="rId13"/>
    <p:sldId id="299" r:id="rId14"/>
    <p:sldId id="300" r:id="rId15"/>
    <p:sldId id="301" r:id="rId16"/>
    <p:sldId id="302" r:id="rId17"/>
    <p:sldId id="291" r:id="rId18"/>
    <p:sldId id="292" r:id="rId19"/>
    <p:sldId id="303" r:id="rId20"/>
    <p:sldId id="304" r:id="rId21"/>
    <p:sldId id="307" r:id="rId22"/>
    <p:sldId id="308" r:id="rId23"/>
    <p:sldId id="309" r:id="rId24"/>
    <p:sldId id="3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E3"/>
    <a:srgbClr val="F3402D"/>
    <a:srgbClr val="DFE7F5"/>
    <a:srgbClr val="03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F3568-386C-409C-B18C-5320855B4F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0DC92-E0C0-4E5F-B298-3CF81662319A}">
      <dgm:prSet phldrT="[Text]" custT="1"/>
      <dgm:spPr/>
      <dgm:t>
        <a:bodyPr/>
        <a:lstStyle/>
        <a:p>
          <a:pPr algn="ctr"/>
          <a:endParaRPr lang="en-US" sz="2500" b="1" dirty="0"/>
        </a:p>
      </dgm:t>
    </dgm:pt>
    <dgm:pt modelId="{716CABA6-56ED-4F9A-AE0B-358D732AC99A}" type="parTrans" cxnId="{556FF251-EB71-4B42-8504-D2C67E831C7B}">
      <dgm:prSet/>
      <dgm:spPr/>
      <dgm:t>
        <a:bodyPr/>
        <a:lstStyle/>
        <a:p>
          <a:endParaRPr lang="en-US" sz="4000"/>
        </a:p>
      </dgm:t>
    </dgm:pt>
    <dgm:pt modelId="{F1C1F1C2-955C-49C7-AEF0-61DE9EF641C1}" type="sibTrans" cxnId="{556FF251-EB71-4B42-8504-D2C67E831C7B}">
      <dgm:prSet/>
      <dgm:spPr/>
      <dgm:t>
        <a:bodyPr/>
        <a:lstStyle/>
        <a:p>
          <a:endParaRPr lang="en-US" sz="4000"/>
        </a:p>
      </dgm:t>
    </dgm:pt>
    <dgm:pt modelId="{C4575482-3704-424B-847E-4D6EE63C4696}">
      <dgm:prSet phldrT="[Text]" custT="1"/>
      <dgm:spPr/>
      <dgm:t>
        <a:bodyPr/>
        <a:lstStyle/>
        <a:p>
          <a:pPr algn="ctr"/>
          <a:r>
            <a:rPr lang="ar-JO" sz="4000" b="1" dirty="0">
              <a:hlinkClick xmlns:r="http://schemas.openxmlformats.org/officeDocument/2006/relationships" r:id="rId1" action="ppaction://hlinksldjump"/>
            </a:rPr>
            <a:t>قياس عناصر الطقس</a:t>
          </a:r>
          <a:endParaRPr lang="en-US" sz="4000" b="1" dirty="0"/>
        </a:p>
      </dgm:t>
    </dgm:pt>
    <dgm:pt modelId="{422CC25D-394F-4C3A-A89D-224E7217D477}" type="parTrans" cxnId="{8E9B564E-6C38-479C-ADDE-8EBEDEA94790}">
      <dgm:prSet/>
      <dgm:spPr/>
      <dgm:t>
        <a:bodyPr/>
        <a:lstStyle/>
        <a:p>
          <a:endParaRPr lang="en-US" sz="4000"/>
        </a:p>
      </dgm:t>
    </dgm:pt>
    <dgm:pt modelId="{8363841A-75FA-4301-A6F8-8A5E4F61A8CE}" type="sibTrans" cxnId="{8E9B564E-6C38-479C-ADDE-8EBEDEA94790}">
      <dgm:prSet/>
      <dgm:spPr/>
      <dgm:t>
        <a:bodyPr/>
        <a:lstStyle/>
        <a:p>
          <a:endParaRPr lang="en-US" sz="4000"/>
        </a:p>
      </dgm:t>
    </dgm:pt>
    <dgm:pt modelId="{09F12E47-E249-4DA6-8E6D-4C35CB21D533}">
      <dgm:prSet phldrT="[Text]" custT="1"/>
      <dgm:spPr/>
      <dgm:t>
        <a:bodyPr/>
        <a:lstStyle/>
        <a:p>
          <a:pPr algn="ctr"/>
          <a:r>
            <a:rPr lang="ar-JO" sz="4000" b="1" dirty="0">
              <a:hlinkClick xmlns:r="http://schemas.openxmlformats.org/officeDocument/2006/relationships" r:id="rId2" action="ppaction://hlinksldjump"/>
            </a:rPr>
            <a:t>عناصر الطقس </a:t>
          </a:r>
          <a:endParaRPr lang="en-US" sz="4000" b="1" dirty="0"/>
        </a:p>
      </dgm:t>
    </dgm:pt>
    <dgm:pt modelId="{BDC1D3FD-2D85-4D56-B8E1-92F802A38947}" type="parTrans" cxnId="{647866A1-E5A2-4F0E-BAF2-EC48BCCB8A24}">
      <dgm:prSet/>
      <dgm:spPr/>
      <dgm:t>
        <a:bodyPr/>
        <a:lstStyle/>
        <a:p>
          <a:endParaRPr lang="en-US"/>
        </a:p>
      </dgm:t>
    </dgm:pt>
    <dgm:pt modelId="{B883682B-AC5A-4D2C-BADE-1B3EBB8171AA}" type="sibTrans" cxnId="{647866A1-E5A2-4F0E-BAF2-EC48BCCB8A24}">
      <dgm:prSet/>
      <dgm:spPr/>
      <dgm:t>
        <a:bodyPr/>
        <a:lstStyle/>
        <a:p>
          <a:endParaRPr lang="en-US"/>
        </a:p>
      </dgm:t>
    </dgm:pt>
    <dgm:pt modelId="{CCE4047F-BAF7-45BB-A96C-F01AB8D1CB91}" type="pres">
      <dgm:prSet presAssocID="{968F3568-386C-409C-B18C-5320855B4FD1}" presName="arrowDiagram" presStyleCnt="0">
        <dgm:presLayoutVars>
          <dgm:chMax val="5"/>
          <dgm:dir/>
          <dgm:resizeHandles val="exact"/>
        </dgm:presLayoutVars>
      </dgm:prSet>
      <dgm:spPr/>
    </dgm:pt>
    <dgm:pt modelId="{A7310555-046F-43E3-B24E-D1BC7103225F}" type="pres">
      <dgm:prSet presAssocID="{968F3568-386C-409C-B18C-5320855B4FD1}" presName="arrow" presStyleLbl="bgShp" presStyleIdx="0" presStyleCnt="1" custLinFactNeighborX="162" custLinFactNeighborY="-4301"/>
      <dgm:spPr/>
    </dgm:pt>
    <dgm:pt modelId="{A4910D3D-109A-44A3-BD5E-CBC04F9E795B}" type="pres">
      <dgm:prSet presAssocID="{968F3568-386C-409C-B18C-5320855B4FD1}" presName="arrowDiagram3" presStyleCnt="0"/>
      <dgm:spPr/>
    </dgm:pt>
    <dgm:pt modelId="{646F65D3-B53B-4DE3-A336-30D2E67A8111}" type="pres">
      <dgm:prSet presAssocID="{8D00DC92-E0C0-4E5F-B298-3CF81662319A}" presName="bullet3a" presStyleLbl="node1" presStyleIdx="0" presStyleCnt="3" custFlipHor="1" custScaleX="164079" custScaleY="125128" custLinFactX="-32602" custLinFactNeighborX="-100000" custLinFactNeighborY="66301"/>
      <dgm:spPr/>
    </dgm:pt>
    <dgm:pt modelId="{9B91A12C-ECED-4AAD-AB64-CC8D6AE74B22}" type="pres">
      <dgm:prSet presAssocID="{8D00DC92-E0C0-4E5F-B298-3CF81662319A}" presName="textBox3a" presStyleLbl="revTx" presStyleIdx="0" presStyleCnt="3" custScaleX="429185" custScaleY="42739" custLinFactNeighborX="7398" custLinFactNeighborY="-3909">
        <dgm:presLayoutVars>
          <dgm:bulletEnabled val="1"/>
        </dgm:presLayoutVars>
      </dgm:prSet>
      <dgm:spPr/>
    </dgm:pt>
    <dgm:pt modelId="{12487B8A-A2B0-4597-8D92-CD1B7C77DCEE}" type="pres">
      <dgm:prSet presAssocID="{C4575482-3704-424B-847E-4D6EE63C4696}" presName="bullet3b" presStyleLbl="node1" presStyleIdx="1" presStyleCnt="3" custLinFactNeighborX="21818" custLinFactNeighborY="-29002"/>
      <dgm:spPr/>
    </dgm:pt>
    <dgm:pt modelId="{E274F3BC-1A09-4355-AC07-F7E1457BDA54}" type="pres">
      <dgm:prSet presAssocID="{C4575482-3704-424B-847E-4D6EE63C4696}" presName="textBox3b" presStyleLbl="revTx" presStyleIdx="1" presStyleCnt="3" custAng="10800000" custFlipVert="1" custScaleX="365476" custScaleY="13159" custLinFactNeighborX="-52227" custLinFactNeighborY="-32917">
        <dgm:presLayoutVars>
          <dgm:bulletEnabled val="1"/>
        </dgm:presLayoutVars>
      </dgm:prSet>
      <dgm:spPr/>
    </dgm:pt>
    <dgm:pt modelId="{0A853C86-159B-4C07-BE0A-7CE83D101344}" type="pres">
      <dgm:prSet presAssocID="{09F12E47-E249-4DA6-8E6D-4C35CB21D533}" presName="bullet3c" presStyleLbl="node1" presStyleIdx="2" presStyleCnt="3" custLinFactNeighborX="82876" custLinFactNeighborY="-49726"/>
      <dgm:spPr/>
    </dgm:pt>
    <dgm:pt modelId="{DE87FDDF-503C-4402-B8DF-FA13A2B7EADD}" type="pres">
      <dgm:prSet presAssocID="{09F12E47-E249-4DA6-8E6D-4C35CB21D533}" presName="textBox3c" presStyleLbl="revTx" presStyleIdx="2" presStyleCnt="3" custScaleX="290467" custScaleY="16792" custLinFactNeighborX="-32127" custLinFactNeighborY="-36002">
        <dgm:presLayoutVars>
          <dgm:bulletEnabled val="1"/>
        </dgm:presLayoutVars>
      </dgm:prSet>
      <dgm:spPr/>
    </dgm:pt>
  </dgm:ptLst>
  <dgm:cxnLst>
    <dgm:cxn modelId="{5950CB3F-4DF6-4E6E-B645-C8C21E1E70F3}" type="presOf" srcId="{8D00DC92-E0C0-4E5F-B298-3CF81662319A}" destId="{9B91A12C-ECED-4AAD-AB64-CC8D6AE74B22}" srcOrd="0" destOrd="0" presId="urn:microsoft.com/office/officeart/2005/8/layout/arrow2"/>
    <dgm:cxn modelId="{8E9B564E-6C38-479C-ADDE-8EBEDEA94790}" srcId="{968F3568-386C-409C-B18C-5320855B4FD1}" destId="{C4575482-3704-424B-847E-4D6EE63C4696}" srcOrd="1" destOrd="0" parTransId="{422CC25D-394F-4C3A-A89D-224E7217D477}" sibTransId="{8363841A-75FA-4301-A6F8-8A5E4F61A8CE}"/>
    <dgm:cxn modelId="{1DEE6050-0E61-401C-B078-C54B4D096ACF}" type="presOf" srcId="{C4575482-3704-424B-847E-4D6EE63C4696}" destId="{E274F3BC-1A09-4355-AC07-F7E1457BDA54}" srcOrd="0" destOrd="0" presId="urn:microsoft.com/office/officeart/2005/8/layout/arrow2"/>
    <dgm:cxn modelId="{556FF251-EB71-4B42-8504-D2C67E831C7B}" srcId="{968F3568-386C-409C-B18C-5320855B4FD1}" destId="{8D00DC92-E0C0-4E5F-B298-3CF81662319A}" srcOrd="0" destOrd="0" parTransId="{716CABA6-56ED-4F9A-AE0B-358D732AC99A}" sibTransId="{F1C1F1C2-955C-49C7-AEF0-61DE9EF641C1}"/>
    <dgm:cxn modelId="{7C505181-AE0B-4EA8-91FF-DF21BA19147E}" type="presOf" srcId="{09F12E47-E249-4DA6-8E6D-4C35CB21D533}" destId="{DE87FDDF-503C-4402-B8DF-FA13A2B7EADD}" srcOrd="0" destOrd="0" presId="urn:microsoft.com/office/officeart/2005/8/layout/arrow2"/>
    <dgm:cxn modelId="{8A25CC87-807E-411F-A92D-58D439174BCF}" type="presOf" srcId="{968F3568-386C-409C-B18C-5320855B4FD1}" destId="{CCE4047F-BAF7-45BB-A96C-F01AB8D1CB91}" srcOrd="0" destOrd="0" presId="urn:microsoft.com/office/officeart/2005/8/layout/arrow2"/>
    <dgm:cxn modelId="{647866A1-E5A2-4F0E-BAF2-EC48BCCB8A24}" srcId="{968F3568-386C-409C-B18C-5320855B4FD1}" destId="{09F12E47-E249-4DA6-8E6D-4C35CB21D533}" srcOrd="2" destOrd="0" parTransId="{BDC1D3FD-2D85-4D56-B8E1-92F802A38947}" sibTransId="{B883682B-AC5A-4D2C-BADE-1B3EBB8171AA}"/>
    <dgm:cxn modelId="{92E38C9C-9652-41C0-AE1D-F3893E15AC56}" type="presParOf" srcId="{CCE4047F-BAF7-45BB-A96C-F01AB8D1CB91}" destId="{A7310555-046F-43E3-B24E-D1BC7103225F}" srcOrd="0" destOrd="0" presId="urn:microsoft.com/office/officeart/2005/8/layout/arrow2"/>
    <dgm:cxn modelId="{72AA2CAF-204C-4F32-ACDF-74A81F370CE1}" type="presParOf" srcId="{CCE4047F-BAF7-45BB-A96C-F01AB8D1CB91}" destId="{A4910D3D-109A-44A3-BD5E-CBC04F9E795B}" srcOrd="1" destOrd="0" presId="urn:microsoft.com/office/officeart/2005/8/layout/arrow2"/>
    <dgm:cxn modelId="{8DB5F3FB-45FD-449E-BF13-76E606DD8D97}" type="presParOf" srcId="{A4910D3D-109A-44A3-BD5E-CBC04F9E795B}" destId="{646F65D3-B53B-4DE3-A336-30D2E67A8111}" srcOrd="0" destOrd="0" presId="urn:microsoft.com/office/officeart/2005/8/layout/arrow2"/>
    <dgm:cxn modelId="{83E2B3C2-AD51-45A7-AAD7-95AA031C4A1A}" type="presParOf" srcId="{A4910D3D-109A-44A3-BD5E-CBC04F9E795B}" destId="{9B91A12C-ECED-4AAD-AB64-CC8D6AE74B22}" srcOrd="1" destOrd="0" presId="urn:microsoft.com/office/officeart/2005/8/layout/arrow2"/>
    <dgm:cxn modelId="{56C61B88-B97C-47FD-A4F7-CB603417CFFA}" type="presParOf" srcId="{A4910D3D-109A-44A3-BD5E-CBC04F9E795B}" destId="{12487B8A-A2B0-4597-8D92-CD1B7C77DCEE}" srcOrd="2" destOrd="0" presId="urn:microsoft.com/office/officeart/2005/8/layout/arrow2"/>
    <dgm:cxn modelId="{BBBDBF29-2FA8-4C3D-BC6F-65A205DCD75E}" type="presParOf" srcId="{A4910D3D-109A-44A3-BD5E-CBC04F9E795B}" destId="{E274F3BC-1A09-4355-AC07-F7E1457BDA54}" srcOrd="3" destOrd="0" presId="urn:microsoft.com/office/officeart/2005/8/layout/arrow2"/>
    <dgm:cxn modelId="{A883A86E-A05F-4169-AF47-F51257A0FDFD}" type="presParOf" srcId="{A4910D3D-109A-44A3-BD5E-CBC04F9E795B}" destId="{0A853C86-159B-4C07-BE0A-7CE83D101344}" srcOrd="4" destOrd="0" presId="urn:microsoft.com/office/officeart/2005/8/layout/arrow2"/>
    <dgm:cxn modelId="{553043BE-374A-470E-9352-D679390C7F08}" type="presParOf" srcId="{A4910D3D-109A-44A3-BD5E-CBC04F9E795B}" destId="{DE87FDDF-503C-4402-B8DF-FA13A2B7EAD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0555-046F-43E3-B24E-D1BC7103225F}">
      <dsp:nvSpPr>
        <dsp:cNvPr id="0" name=""/>
        <dsp:cNvSpPr/>
      </dsp:nvSpPr>
      <dsp:spPr>
        <a:xfrm>
          <a:off x="485978" y="0"/>
          <a:ext cx="8840789" cy="55254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F65D3-B53B-4DE3-A336-30D2E67A8111}">
      <dsp:nvSpPr>
        <dsp:cNvPr id="0" name=""/>
        <dsp:cNvSpPr/>
      </dsp:nvSpPr>
      <dsp:spPr>
        <a:xfrm flipH="1">
          <a:off x="1230313" y="4103406"/>
          <a:ext cx="377152" cy="28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A12C-ECED-4AAD-AB64-CC8D6AE74B22}">
      <dsp:nvSpPr>
        <dsp:cNvPr id="0" name=""/>
        <dsp:cNvSpPr/>
      </dsp:nvSpPr>
      <dsp:spPr>
        <a:xfrm>
          <a:off x="-1514366" y="4489586"/>
          <a:ext cx="8840798" cy="68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98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/>
        </a:p>
      </dsp:txBody>
      <dsp:txXfrm>
        <a:off x="-1514366" y="4489586"/>
        <a:ext cx="8840798" cy="682485"/>
      </dsp:txXfrm>
    </dsp:sp>
    <dsp:sp modelId="{12487B8A-A2B0-4597-8D92-CD1B7C77DCEE}">
      <dsp:nvSpPr>
        <dsp:cNvPr id="0" name=""/>
        <dsp:cNvSpPr/>
      </dsp:nvSpPr>
      <dsp:spPr>
        <a:xfrm>
          <a:off x="3728377" y="2357548"/>
          <a:ext cx="415517" cy="415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4F3BC-1A09-4355-AC07-F7E1457BDA54}">
      <dsp:nvSpPr>
        <dsp:cNvPr id="0" name=""/>
        <dsp:cNvSpPr/>
      </dsp:nvSpPr>
      <dsp:spPr>
        <a:xfrm rot="10800000" flipV="1">
          <a:off x="0" y="3001537"/>
          <a:ext cx="7754630" cy="39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74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000" b="1" kern="1200" dirty="0">
              <a:hlinkClick xmlns:r="http://schemas.openxmlformats.org/officeDocument/2006/relationships" r:id="" action="ppaction://hlinksldjump"/>
            </a:rPr>
            <a:t>قياس عناصر الطقس</a:t>
          </a:r>
          <a:endParaRPr lang="en-US" sz="4000" b="1" kern="1200" dirty="0"/>
        </a:p>
      </dsp:txBody>
      <dsp:txXfrm rot="-10800000">
        <a:off x="0" y="3001537"/>
        <a:ext cx="7754630" cy="395542"/>
      </dsp:txXfrm>
    </dsp:sp>
    <dsp:sp modelId="{0A853C86-159B-4C07-BE0A-7CE83D101344}">
      <dsp:nvSpPr>
        <dsp:cNvPr id="0" name=""/>
        <dsp:cNvSpPr/>
      </dsp:nvSpPr>
      <dsp:spPr>
        <a:xfrm>
          <a:off x="6554025" y="1278389"/>
          <a:ext cx="574651" cy="574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7FDDF-503C-4402-B8DF-FA13A2B7EADD}">
      <dsp:nvSpPr>
        <dsp:cNvPr id="0" name=""/>
        <dsp:cNvSpPr/>
      </dsp:nvSpPr>
      <dsp:spPr>
        <a:xfrm>
          <a:off x="3662781" y="2066595"/>
          <a:ext cx="6163097" cy="64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496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000" b="1" kern="1200" dirty="0">
              <a:hlinkClick xmlns:r="http://schemas.openxmlformats.org/officeDocument/2006/relationships" r:id="" action="ppaction://hlinksldjump"/>
            </a:rPr>
            <a:t>عناصر الطقس </a:t>
          </a:r>
          <a:endParaRPr lang="en-US" sz="4000" b="1" kern="1200" dirty="0"/>
        </a:p>
      </dsp:txBody>
      <dsp:txXfrm>
        <a:off x="3662781" y="2066595"/>
        <a:ext cx="6163097" cy="64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0AAC-146C-49FF-9E7A-10E6B441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3187-0FF7-462B-8EAB-8B1E5839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57EB-DD28-405C-9795-3D25E6A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E42C-AEE7-44E1-9653-D9A798D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43A4-E7E5-4A3B-969C-2C3CCEEB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04DF-367C-4C6D-98D1-E6DD61D6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B194-37E0-4AFF-B92D-BCA27EB2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5AC-D79E-44FC-B59F-3DB057E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9A59-65E0-4FE6-859E-1DF8362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D1FC-8537-42EA-83DA-B18A05B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80CA8-A60F-4A46-9736-61E2E3E2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608FF-1E12-4247-89D0-E9E5834FA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8A79-0B56-4249-8044-BA6C215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4E23-2C83-46FF-88D0-1617AB48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E8A2-15AD-4B7B-8D47-65598D81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A0CE-AAD6-48A5-9849-5107CE2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F90F-A5A7-4DD2-AF92-39C4B3E5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715-1E12-463E-8B89-A73D022A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5657-5180-40E8-B21D-D5D32C4B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CF9E-4786-4097-ACA0-7638BDDC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BC3-BA44-4BA6-AEF3-CDC6D199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F2C2-FAD3-4E22-9564-FE19DD38E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2D9D-0D1A-481D-A2B1-251D523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6D33-7B23-4DC1-A5EC-9ADA2AC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4402-CAA7-4F8E-8F84-E4DC4BD4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8B89-FE23-42D4-BB3F-49D20BD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EC3E-294E-4DD2-9C25-9356D8E6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2791-B8F2-4D30-A1BD-93B70D0B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84A8D-227C-4DCF-A1B6-A920D655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EE20-F017-4D53-87CE-431DFF1F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816A-F85A-4852-AD28-B366DA3B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969C-B4DF-4E71-A5AD-282B1E93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8112-3D15-49FD-B76D-4F031F7E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DB547-981D-4E62-AB35-67CB27EB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432F0-A9A2-49E2-81CA-5F27216F5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8DF2-AC9A-433B-AAC8-54C88C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48F6E-FE68-4386-AFE5-CABBA19F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0E00C-8D48-4F7E-A12F-362B33D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87692-CC08-4AE1-86F5-1637B3E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257A-CEFB-4950-9C81-57F86469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B83CF-C753-4982-8880-F9F282F8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8371-E55F-4D1F-A8DA-E0B82B9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417BE-9BAA-4D3E-9113-36B58383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75E8F-FECF-44F1-ADC4-4F3FE71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D48F5-9B8C-4FAE-8742-B690A443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6FC1-5F4E-4BFA-8BDF-EAAC09B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C975-4BE9-4924-B743-6F044227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0A04-28BA-4EF3-878F-382DCDA8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9812-82E0-4729-9F3D-40DCBE58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8D6E5-F16F-4BD4-9135-AB2E8F4D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EE0C4-6C09-4DB2-AF43-A2B09F4D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4BE9F-8E8D-4F00-B681-9FD3B8D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D1B6-63A5-47CB-AB73-A844F60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969AF-B0B0-4DB8-820B-ECA7410C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AAFA-B6FC-4F87-B788-6BA74A6A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7BE16-7A92-42C2-8678-8113F95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C6D4E-BE02-4705-82B5-C255FFDD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3FE7-8660-4F35-A884-98F475E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5BC83-25BF-4925-B131-F9BABB9D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6DEC4-AE26-4FED-BBBE-73FB8881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46A5-783C-44CF-87D3-110ED28F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5F52-794B-4FED-A535-EA3DA048862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AD53-412F-4CFA-9062-5A8A9F97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8749-8E4F-4F7F-A785-B8C254BB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8A1A7601-F204-4A48-A99D-A6305E7D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23" y="350875"/>
            <a:ext cx="56432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JO" alt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التنبؤات الجوية و خرائط الطقس</a:t>
            </a:r>
            <a:endParaRPr kumimoji="0" lang="en-US" altLang="en-US" sz="4000" b="1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4791346"/>
              </p:ext>
            </p:extLst>
          </p:nvPr>
        </p:nvGraphicFramePr>
        <p:xfrm>
          <a:off x="2103435" y="1000125"/>
          <a:ext cx="8840789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ما هو علم الأرصاد الجوية وما أهم مراحل تطوره التاريخية | طقس العرب | طقس  العر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" y="1399142"/>
            <a:ext cx="3738813" cy="20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2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17575" y="160337"/>
            <a:ext cx="9052690" cy="188685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 الصغرى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16200000">
            <a:off x="1057426" y="2755957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6466" y="2758066"/>
            <a:ext cx="3407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كحولي (</a:t>
            </a:r>
            <a:r>
              <a:rPr lang="ar-JO" sz="2500" b="1" dirty="0" err="1"/>
              <a:t>الايثيلي</a:t>
            </a:r>
            <a:r>
              <a:rPr lang="ar-JO" sz="2500" b="1" dirty="0"/>
              <a:t>) و انبوبه اكثر اتساعا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1180070" y="517640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5479627" y="517640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959" y="5114865"/>
            <a:ext cx="3289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يوضع بشكل افقي</a:t>
            </a:r>
            <a:endParaRPr lang="en-US" sz="2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03" y="2047194"/>
            <a:ext cx="3135960" cy="3313772"/>
          </a:xfrm>
          <a:prstGeom prst="rect">
            <a:avLst/>
          </a:prstGeom>
        </p:spPr>
      </p:pic>
      <p:sp>
        <p:nvSpPr>
          <p:cNvPr id="19" name="Right Arrow 18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32940" y="18919"/>
            <a:ext cx="9052690" cy="188685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جهاز </a:t>
            </a:r>
            <a:r>
              <a:rPr lang="ar-JO" sz="2500" b="1" dirty="0" err="1">
                <a:solidFill>
                  <a:schemeClr val="tx1"/>
                </a:solidFill>
              </a:rPr>
              <a:t>الثيرموغراف</a:t>
            </a:r>
            <a:r>
              <a:rPr lang="ar-JO" sz="2500" b="1" dirty="0">
                <a:solidFill>
                  <a:schemeClr val="tx1"/>
                </a:solidFill>
              </a:rPr>
              <a:t> 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16200000">
            <a:off x="270639" y="2725017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6397360" y="288325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6951" y="2678662"/>
            <a:ext cx="5475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قطعة معدنية مثبته في نهايتها ذراع معدني تنتهي بقلم و أسطوانة دوارة مثبت عليها ورقة رسم بياني 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30386" y="5085751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6977920" y="517640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85" y="2758066"/>
            <a:ext cx="4027738" cy="20833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940" y="4993598"/>
            <a:ext cx="60633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تؤثر درجة الحرارة على القطعة المعدنية فتسخن و تتمدد لتدفع الذراع للأعلى فيرسم اقلم رسما بيانيا يشير الى قيمة درجة حرارة الهواء و يحدث العكس عند التقلص</a:t>
            </a:r>
            <a:endParaRPr lang="en-US" sz="2500" b="1" dirty="0"/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اتجاه الرياح و سرعتها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27" y="1058778"/>
            <a:ext cx="2682792" cy="41353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758989" y="5412056"/>
            <a:ext cx="2498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الأنيمومتر</a:t>
            </a:r>
            <a:endParaRPr lang="en-US" sz="3000" b="1" dirty="0"/>
          </a:p>
        </p:txBody>
      </p:sp>
      <p:sp>
        <p:nvSpPr>
          <p:cNvPr id="25" name="Striped Right Arrow 24"/>
          <p:cNvSpPr/>
          <p:nvPr/>
        </p:nvSpPr>
        <p:spPr>
          <a:xfrm rot="10800000">
            <a:off x="7423484" y="2675270"/>
            <a:ext cx="1106905" cy="902368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5575" y="1858682"/>
            <a:ext cx="615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00B050"/>
                </a:solidFill>
              </a:rPr>
              <a:t>ثلاثة أو أربعة انصاف كرات فلزية مجوفة مثبته على قضيب فلزي ينتهي بعداد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75" y="2043348"/>
            <a:ext cx="8110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يتكون من ؟؟؟؟؟   ...............................................</a:t>
            </a:r>
            <a:endParaRPr lang="en-US" sz="3000" dirty="0"/>
          </a:p>
        </p:txBody>
      </p:sp>
      <p:sp>
        <p:nvSpPr>
          <p:cNvPr id="28" name="TextBox 27"/>
          <p:cNvSpPr txBox="1"/>
          <p:nvPr/>
        </p:nvSpPr>
        <p:spPr>
          <a:xfrm>
            <a:off x="7038598" y="3755765"/>
            <a:ext cx="1761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dirty="0"/>
              <a:t>مبدأ عمله ؟؟؟؟؟                   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640036"/>
            <a:ext cx="7098631" cy="11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JO" b="1" dirty="0">
                <a:solidFill>
                  <a:srgbClr val="FF0000"/>
                </a:solidFill>
              </a:rPr>
              <a:t>تحرك الرياح أنصاف الأقطار ( </a:t>
            </a:r>
            <a:r>
              <a:rPr lang="ar-JO" b="1" dirty="0">
                <a:solidFill>
                  <a:srgbClr val="00B050"/>
                </a:solidFill>
              </a:rPr>
              <a:t>التناسب طردي</a:t>
            </a:r>
            <a:r>
              <a:rPr lang="ar-JO" b="1" dirty="0">
                <a:solidFill>
                  <a:srgbClr val="FF0000"/>
                </a:solidFill>
              </a:rPr>
              <a:t>) فكلما زادت سرعة الرياح زادت </a:t>
            </a:r>
            <a:r>
              <a:rPr lang="ar-JO" b="1" dirty="0">
                <a:solidFill>
                  <a:srgbClr val="00B050"/>
                </a:solidFill>
              </a:rPr>
              <a:t>طاقة حركتها </a:t>
            </a:r>
            <a:r>
              <a:rPr lang="ar-JO" b="1" dirty="0">
                <a:solidFill>
                  <a:srgbClr val="FF0000"/>
                </a:solidFill>
              </a:rPr>
              <a:t>و تولد هذه الحركة </a:t>
            </a:r>
            <a:r>
              <a:rPr lang="ar-JO" b="1" dirty="0">
                <a:solidFill>
                  <a:srgbClr val="00B050"/>
                </a:solidFill>
              </a:rPr>
              <a:t>تيارا كهربائيا </a:t>
            </a:r>
            <a:r>
              <a:rPr lang="ar-JO" b="1" dirty="0">
                <a:solidFill>
                  <a:srgbClr val="FF0000"/>
                </a:solidFill>
              </a:rPr>
              <a:t>تجرى قياسه في العداد يبين سرعة العداد بوحدة </a:t>
            </a:r>
            <a:r>
              <a:rPr lang="ar-JO" b="1" dirty="0">
                <a:solidFill>
                  <a:srgbClr val="00B050"/>
                </a:solidFill>
              </a:rPr>
              <a:t>العقدة</a:t>
            </a:r>
            <a:r>
              <a:rPr lang="ar-JO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اتجاه الرياح و سرعتها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51077" y="5387992"/>
            <a:ext cx="2498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ريشة الرياح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126454"/>
            <a:ext cx="71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عمود فلزي مثبت عليه ذراع فلزية بشكل افقي أحد طرفيها سهم يشير الى الاتجاه الذي يهب منه الرياح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76" y="3494654"/>
            <a:ext cx="897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يتكون من ؟؟؟؟؟   .............................................................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92402" y="4980073"/>
            <a:ext cx="7098631" cy="61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JO" sz="2000" b="1" dirty="0">
                <a:solidFill>
                  <a:srgbClr val="7030A0"/>
                </a:solidFill>
              </a:rPr>
              <a:t>ينسب اتجاه الرياح الى الجهة التي تهب منها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45" y="1272835"/>
            <a:ext cx="2930623" cy="37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اتجاه الرياح و سرعتها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61892" y="3830326"/>
            <a:ext cx="719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C00000"/>
                </a:solidFill>
              </a:rPr>
              <a:t>كيس من القماش مخروطي الشكل مفتوح من طرفيه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1892" y="3954189"/>
            <a:ext cx="897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يتكون من ؟؟؟؟؟   .............................................................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29" y="1125527"/>
            <a:ext cx="4295775" cy="2258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976" y="5856729"/>
            <a:ext cx="11660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dirty="0"/>
              <a:t>مبدأ عمله ؟؟؟؟؟ ...............................................................                 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6906" y="4961340"/>
            <a:ext cx="8435095" cy="123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JO" sz="2000" b="1" dirty="0">
                <a:solidFill>
                  <a:schemeClr val="accent5">
                    <a:lumMod val="50000"/>
                  </a:schemeClr>
                </a:solidFill>
              </a:rPr>
              <a:t>يدخل الرياح عبر الفتحة الواسعة و تخرج من الفتحة الضيقة حيث تشير الفتحة الواسعة فيه الى الاتجاه الذي هبت منه الرياح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1892" y="2937331"/>
            <a:ext cx="249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مخروط الرياح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451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الضغط الجوي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08840" y="5907505"/>
            <a:ext cx="269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الباروميتر الزئبقي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32" y="405144"/>
            <a:ext cx="3826041" cy="6322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058778"/>
            <a:ext cx="3170733" cy="31041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2775" y="4354968"/>
            <a:ext cx="249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الباروميتر الفلزي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10029" y="5606716"/>
            <a:ext cx="269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dirty="0"/>
              <a:t>بالون الطقس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20678" y="5461874"/>
            <a:ext cx="249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رادار الطقس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08" y="408991"/>
            <a:ext cx="325755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78" y="1445712"/>
            <a:ext cx="3501062" cy="310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2047291"/>
            <a:ext cx="3734950" cy="2091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975" y="5485474"/>
            <a:ext cx="3425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صور الأقمار الصناعية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088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363" y="190000"/>
            <a:ext cx="3318996" cy="828255"/>
          </a:xfrm>
        </p:spPr>
        <p:txBody>
          <a:bodyPr>
            <a:normAutofit/>
          </a:bodyPr>
          <a:lstStyle/>
          <a:p>
            <a:pPr algn="ctr"/>
            <a:r>
              <a:rPr lang="ar-JO" sz="3000" b="1" dirty="0"/>
              <a:t>نموذج المحطة</a:t>
            </a:r>
            <a:endParaRPr lang="en-US" sz="3000" b="1" dirty="0"/>
          </a:p>
        </p:txBody>
      </p:sp>
      <p:pic>
        <p:nvPicPr>
          <p:cNvPr id="25604" name="Picture 4" descr="https://tse3.mm.bing.net/th?id=OIP.5aHf4IY9Zv2knw9tKBLUbAHaQ-&amp;pid=Api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5187" y="873876"/>
            <a:ext cx="682172" cy="15622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52" y="1234823"/>
            <a:ext cx="7879432" cy="42116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2944101" y="1600200"/>
            <a:ext cx="1615867" cy="709863"/>
          </a:xfrm>
          <a:custGeom>
            <a:avLst/>
            <a:gdLst>
              <a:gd name="connsiteX0" fmla="*/ 1591804 w 1615867"/>
              <a:gd name="connsiteY0" fmla="*/ 180474 h 709863"/>
              <a:gd name="connsiteX1" fmla="*/ 1375236 w 1615867"/>
              <a:gd name="connsiteY1" fmla="*/ 168442 h 709863"/>
              <a:gd name="connsiteX2" fmla="*/ 1303046 w 1615867"/>
              <a:gd name="connsiteY2" fmla="*/ 144379 h 709863"/>
              <a:gd name="connsiteX3" fmla="*/ 1206794 w 1615867"/>
              <a:gd name="connsiteY3" fmla="*/ 120316 h 709863"/>
              <a:gd name="connsiteX4" fmla="*/ 1038352 w 1615867"/>
              <a:gd name="connsiteY4" fmla="*/ 72189 h 709863"/>
              <a:gd name="connsiteX5" fmla="*/ 881941 w 1615867"/>
              <a:gd name="connsiteY5" fmla="*/ 36095 h 709863"/>
              <a:gd name="connsiteX6" fmla="*/ 833815 w 1615867"/>
              <a:gd name="connsiteY6" fmla="*/ 24063 h 709863"/>
              <a:gd name="connsiteX7" fmla="*/ 785688 w 1615867"/>
              <a:gd name="connsiteY7" fmla="*/ 0 h 709863"/>
              <a:gd name="connsiteX8" fmla="*/ 665373 w 1615867"/>
              <a:gd name="connsiteY8" fmla="*/ 36095 h 709863"/>
              <a:gd name="connsiteX9" fmla="*/ 605215 w 1615867"/>
              <a:gd name="connsiteY9" fmla="*/ 84221 h 709863"/>
              <a:gd name="connsiteX10" fmla="*/ 448804 w 1615867"/>
              <a:gd name="connsiteY10" fmla="*/ 144379 h 709863"/>
              <a:gd name="connsiteX11" fmla="*/ 364583 w 1615867"/>
              <a:gd name="connsiteY11" fmla="*/ 168442 h 709863"/>
              <a:gd name="connsiteX12" fmla="*/ 328488 w 1615867"/>
              <a:gd name="connsiteY12" fmla="*/ 180474 h 709863"/>
              <a:gd name="connsiteX13" fmla="*/ 268331 w 1615867"/>
              <a:gd name="connsiteY13" fmla="*/ 192505 h 709863"/>
              <a:gd name="connsiteX14" fmla="*/ 196141 w 1615867"/>
              <a:gd name="connsiteY14" fmla="*/ 216568 h 709863"/>
              <a:gd name="connsiteX15" fmla="*/ 99888 w 1615867"/>
              <a:gd name="connsiteY15" fmla="*/ 252663 h 709863"/>
              <a:gd name="connsiteX16" fmla="*/ 27699 w 1615867"/>
              <a:gd name="connsiteY16" fmla="*/ 288758 h 709863"/>
              <a:gd name="connsiteX17" fmla="*/ 15667 w 1615867"/>
              <a:gd name="connsiteY17" fmla="*/ 445168 h 709863"/>
              <a:gd name="connsiteX18" fmla="*/ 63794 w 1615867"/>
              <a:gd name="connsiteY18" fmla="*/ 457200 h 709863"/>
              <a:gd name="connsiteX19" fmla="*/ 99888 w 1615867"/>
              <a:gd name="connsiteY19" fmla="*/ 469232 h 709863"/>
              <a:gd name="connsiteX20" fmla="*/ 135983 w 1615867"/>
              <a:gd name="connsiteY20" fmla="*/ 493295 h 709863"/>
              <a:gd name="connsiteX21" fmla="*/ 292394 w 1615867"/>
              <a:gd name="connsiteY21" fmla="*/ 517358 h 709863"/>
              <a:gd name="connsiteX22" fmla="*/ 328488 w 1615867"/>
              <a:gd name="connsiteY22" fmla="*/ 529389 h 709863"/>
              <a:gd name="connsiteX23" fmla="*/ 352552 w 1615867"/>
              <a:gd name="connsiteY23" fmla="*/ 553453 h 709863"/>
              <a:gd name="connsiteX24" fmla="*/ 388646 w 1615867"/>
              <a:gd name="connsiteY24" fmla="*/ 577516 h 709863"/>
              <a:gd name="connsiteX25" fmla="*/ 436773 w 1615867"/>
              <a:gd name="connsiteY25" fmla="*/ 613611 h 709863"/>
              <a:gd name="connsiteX26" fmla="*/ 496931 w 1615867"/>
              <a:gd name="connsiteY26" fmla="*/ 637674 h 709863"/>
              <a:gd name="connsiteX27" fmla="*/ 545057 w 1615867"/>
              <a:gd name="connsiteY27" fmla="*/ 673768 h 709863"/>
              <a:gd name="connsiteX28" fmla="*/ 713499 w 1615867"/>
              <a:gd name="connsiteY28" fmla="*/ 697832 h 709863"/>
              <a:gd name="connsiteX29" fmla="*/ 749594 w 1615867"/>
              <a:gd name="connsiteY29" fmla="*/ 709863 h 709863"/>
              <a:gd name="connsiteX30" fmla="*/ 1014288 w 1615867"/>
              <a:gd name="connsiteY30" fmla="*/ 685800 h 709863"/>
              <a:gd name="connsiteX31" fmla="*/ 1086478 w 1615867"/>
              <a:gd name="connsiteY31" fmla="*/ 661737 h 709863"/>
              <a:gd name="connsiteX32" fmla="*/ 1122573 w 1615867"/>
              <a:gd name="connsiteY32" fmla="*/ 649705 h 709863"/>
              <a:gd name="connsiteX33" fmla="*/ 1158667 w 1615867"/>
              <a:gd name="connsiteY33" fmla="*/ 601579 h 709863"/>
              <a:gd name="connsiteX34" fmla="*/ 1555710 w 1615867"/>
              <a:gd name="connsiteY34" fmla="*/ 565484 h 709863"/>
              <a:gd name="connsiteX35" fmla="*/ 1591804 w 1615867"/>
              <a:gd name="connsiteY35" fmla="*/ 385011 h 709863"/>
              <a:gd name="connsiteX36" fmla="*/ 1615867 w 1615867"/>
              <a:gd name="connsiteY36" fmla="*/ 312821 h 709863"/>
              <a:gd name="connsiteX37" fmla="*/ 1603836 w 1615867"/>
              <a:gd name="connsiteY37" fmla="*/ 240632 h 709863"/>
              <a:gd name="connsiteX38" fmla="*/ 1591804 w 1615867"/>
              <a:gd name="connsiteY38" fmla="*/ 204537 h 709863"/>
              <a:gd name="connsiteX39" fmla="*/ 1591804 w 1615867"/>
              <a:gd name="connsiteY39" fmla="*/ 240632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5867" h="709863">
                <a:moveTo>
                  <a:pt x="1591804" y="180474"/>
                </a:moveTo>
                <a:cubicBezTo>
                  <a:pt x="1519615" y="176463"/>
                  <a:pt x="1446978" y="177410"/>
                  <a:pt x="1375236" y="168442"/>
                </a:cubicBezTo>
                <a:cubicBezTo>
                  <a:pt x="1350067" y="165296"/>
                  <a:pt x="1327654" y="150531"/>
                  <a:pt x="1303046" y="144379"/>
                </a:cubicBezTo>
                <a:cubicBezTo>
                  <a:pt x="1270962" y="136358"/>
                  <a:pt x="1238593" y="129402"/>
                  <a:pt x="1206794" y="120316"/>
                </a:cubicBezTo>
                <a:cubicBezTo>
                  <a:pt x="1150647" y="104274"/>
                  <a:pt x="1095612" y="83641"/>
                  <a:pt x="1038352" y="72189"/>
                </a:cubicBezTo>
                <a:cubicBezTo>
                  <a:pt x="771463" y="18812"/>
                  <a:pt x="998431" y="69378"/>
                  <a:pt x="881941" y="36095"/>
                </a:cubicBezTo>
                <a:cubicBezTo>
                  <a:pt x="866041" y="31552"/>
                  <a:pt x="849298" y="29869"/>
                  <a:pt x="833815" y="24063"/>
                </a:cubicBezTo>
                <a:cubicBezTo>
                  <a:pt x="817021" y="17765"/>
                  <a:pt x="801730" y="8021"/>
                  <a:pt x="785688" y="0"/>
                </a:cubicBezTo>
                <a:cubicBezTo>
                  <a:pt x="727520" y="9695"/>
                  <a:pt x="712003" y="5008"/>
                  <a:pt x="665373" y="36095"/>
                </a:cubicBezTo>
                <a:cubicBezTo>
                  <a:pt x="644006" y="50340"/>
                  <a:pt x="627397" y="71282"/>
                  <a:pt x="605215" y="84221"/>
                </a:cubicBezTo>
                <a:cubicBezTo>
                  <a:pt x="569386" y="105121"/>
                  <a:pt x="490421" y="131574"/>
                  <a:pt x="448804" y="144379"/>
                </a:cubicBezTo>
                <a:cubicBezTo>
                  <a:pt x="420898" y="152965"/>
                  <a:pt x="392549" y="160052"/>
                  <a:pt x="364583" y="168442"/>
                </a:cubicBezTo>
                <a:cubicBezTo>
                  <a:pt x="352435" y="172086"/>
                  <a:pt x="340792" y="177398"/>
                  <a:pt x="328488" y="180474"/>
                </a:cubicBezTo>
                <a:cubicBezTo>
                  <a:pt x="308649" y="185434"/>
                  <a:pt x="288060" y="187124"/>
                  <a:pt x="268331" y="192505"/>
                </a:cubicBezTo>
                <a:cubicBezTo>
                  <a:pt x="243860" y="199179"/>
                  <a:pt x="196141" y="216568"/>
                  <a:pt x="196141" y="216568"/>
                </a:cubicBezTo>
                <a:cubicBezTo>
                  <a:pt x="152059" y="260652"/>
                  <a:pt x="189224" y="232811"/>
                  <a:pt x="99888" y="252663"/>
                </a:cubicBezTo>
                <a:cubicBezTo>
                  <a:pt x="62531" y="260964"/>
                  <a:pt x="60145" y="267128"/>
                  <a:pt x="27699" y="288758"/>
                </a:cubicBezTo>
                <a:cubicBezTo>
                  <a:pt x="11068" y="338652"/>
                  <a:pt x="-18286" y="390843"/>
                  <a:pt x="15667" y="445168"/>
                </a:cubicBezTo>
                <a:cubicBezTo>
                  <a:pt x="24431" y="459191"/>
                  <a:pt x="47894" y="452657"/>
                  <a:pt x="63794" y="457200"/>
                </a:cubicBezTo>
                <a:cubicBezTo>
                  <a:pt x="75988" y="460684"/>
                  <a:pt x="88545" y="463560"/>
                  <a:pt x="99888" y="469232"/>
                </a:cubicBezTo>
                <a:cubicBezTo>
                  <a:pt x="112822" y="475699"/>
                  <a:pt x="122265" y="488722"/>
                  <a:pt x="135983" y="493295"/>
                </a:cubicBezTo>
                <a:cubicBezTo>
                  <a:pt x="148497" y="497466"/>
                  <a:pt x="285912" y="516432"/>
                  <a:pt x="292394" y="517358"/>
                </a:cubicBezTo>
                <a:cubicBezTo>
                  <a:pt x="304425" y="521368"/>
                  <a:pt x="317613" y="522864"/>
                  <a:pt x="328488" y="529389"/>
                </a:cubicBezTo>
                <a:cubicBezTo>
                  <a:pt x="338215" y="535225"/>
                  <a:pt x="343694" y="546366"/>
                  <a:pt x="352552" y="553453"/>
                </a:cubicBezTo>
                <a:cubicBezTo>
                  <a:pt x="363843" y="562486"/>
                  <a:pt x="376879" y="569111"/>
                  <a:pt x="388646" y="577516"/>
                </a:cubicBezTo>
                <a:cubicBezTo>
                  <a:pt x="404964" y="589172"/>
                  <a:pt x="419244" y="603873"/>
                  <a:pt x="436773" y="613611"/>
                </a:cubicBezTo>
                <a:cubicBezTo>
                  <a:pt x="455653" y="624100"/>
                  <a:pt x="478051" y="627185"/>
                  <a:pt x="496931" y="637674"/>
                </a:cubicBezTo>
                <a:cubicBezTo>
                  <a:pt x="514460" y="647412"/>
                  <a:pt x="527647" y="663819"/>
                  <a:pt x="545057" y="673768"/>
                </a:cubicBezTo>
                <a:cubicBezTo>
                  <a:pt x="584470" y="696290"/>
                  <a:pt x="703715" y="696943"/>
                  <a:pt x="713499" y="697832"/>
                </a:cubicBezTo>
                <a:cubicBezTo>
                  <a:pt x="725531" y="701842"/>
                  <a:pt x="736912" y="709863"/>
                  <a:pt x="749594" y="709863"/>
                </a:cubicBezTo>
                <a:cubicBezTo>
                  <a:pt x="860945" y="709863"/>
                  <a:pt x="916203" y="699813"/>
                  <a:pt x="1014288" y="685800"/>
                </a:cubicBezTo>
                <a:lnTo>
                  <a:pt x="1086478" y="661737"/>
                </a:lnTo>
                <a:lnTo>
                  <a:pt x="1122573" y="649705"/>
                </a:lnTo>
                <a:cubicBezTo>
                  <a:pt x="1134604" y="633663"/>
                  <a:pt x="1140236" y="609478"/>
                  <a:pt x="1158667" y="601579"/>
                </a:cubicBezTo>
                <a:cubicBezTo>
                  <a:pt x="1236703" y="568135"/>
                  <a:pt x="1524374" y="566908"/>
                  <a:pt x="1555710" y="565484"/>
                </a:cubicBezTo>
                <a:cubicBezTo>
                  <a:pt x="1611844" y="481282"/>
                  <a:pt x="1560929" y="570264"/>
                  <a:pt x="1591804" y="385011"/>
                </a:cubicBezTo>
                <a:cubicBezTo>
                  <a:pt x="1595974" y="359991"/>
                  <a:pt x="1615867" y="312821"/>
                  <a:pt x="1615867" y="312821"/>
                </a:cubicBezTo>
                <a:cubicBezTo>
                  <a:pt x="1611857" y="288758"/>
                  <a:pt x="1609128" y="264446"/>
                  <a:pt x="1603836" y="240632"/>
                </a:cubicBezTo>
                <a:cubicBezTo>
                  <a:pt x="1601085" y="228251"/>
                  <a:pt x="1604487" y="204537"/>
                  <a:pt x="1591804" y="204537"/>
                </a:cubicBezTo>
                <a:cubicBezTo>
                  <a:pt x="1579772" y="204537"/>
                  <a:pt x="1591804" y="228600"/>
                  <a:pt x="1591804" y="24063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414211" y="3284621"/>
            <a:ext cx="445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9806" y="4138863"/>
            <a:ext cx="599573" cy="802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09347" y="3340633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78117" y="4608095"/>
            <a:ext cx="620251" cy="401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64179" y="4138863"/>
            <a:ext cx="4451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8118965" y="1648326"/>
            <a:ext cx="1364377" cy="745958"/>
          </a:xfrm>
          <a:custGeom>
            <a:avLst/>
            <a:gdLst>
              <a:gd name="connsiteX0" fmla="*/ 1145351 w 1364377"/>
              <a:gd name="connsiteY0" fmla="*/ 84221 h 745958"/>
              <a:gd name="connsiteX1" fmla="*/ 880656 w 1364377"/>
              <a:gd name="connsiteY1" fmla="*/ 72190 h 745958"/>
              <a:gd name="connsiteX2" fmla="*/ 820498 w 1364377"/>
              <a:gd name="connsiteY2" fmla="*/ 48127 h 745958"/>
              <a:gd name="connsiteX3" fmla="*/ 700182 w 1364377"/>
              <a:gd name="connsiteY3" fmla="*/ 12032 h 745958"/>
              <a:gd name="connsiteX4" fmla="*/ 627993 w 1364377"/>
              <a:gd name="connsiteY4" fmla="*/ 0 h 745958"/>
              <a:gd name="connsiteX5" fmla="*/ 291109 w 1364377"/>
              <a:gd name="connsiteY5" fmla="*/ 12032 h 745958"/>
              <a:gd name="connsiteX6" fmla="*/ 242982 w 1364377"/>
              <a:gd name="connsiteY6" fmla="*/ 24063 h 745958"/>
              <a:gd name="connsiteX7" fmla="*/ 218919 w 1364377"/>
              <a:gd name="connsiteY7" fmla="*/ 48127 h 745958"/>
              <a:gd name="connsiteX8" fmla="*/ 170793 w 1364377"/>
              <a:gd name="connsiteY8" fmla="*/ 60158 h 745958"/>
              <a:gd name="connsiteX9" fmla="*/ 134698 w 1364377"/>
              <a:gd name="connsiteY9" fmla="*/ 72190 h 745958"/>
              <a:gd name="connsiteX10" fmla="*/ 38446 w 1364377"/>
              <a:gd name="connsiteY10" fmla="*/ 96253 h 745958"/>
              <a:gd name="connsiteX11" fmla="*/ 26414 w 1364377"/>
              <a:gd name="connsiteY11" fmla="*/ 132348 h 745958"/>
              <a:gd name="connsiteX12" fmla="*/ 38446 w 1364377"/>
              <a:gd name="connsiteY12" fmla="*/ 168442 h 745958"/>
              <a:gd name="connsiteX13" fmla="*/ 50477 w 1364377"/>
              <a:gd name="connsiteY13" fmla="*/ 216569 h 745958"/>
              <a:gd name="connsiteX14" fmla="*/ 38446 w 1364377"/>
              <a:gd name="connsiteY14" fmla="*/ 421106 h 745958"/>
              <a:gd name="connsiteX15" fmla="*/ 26414 w 1364377"/>
              <a:gd name="connsiteY15" fmla="*/ 457200 h 745958"/>
              <a:gd name="connsiteX16" fmla="*/ 14382 w 1364377"/>
              <a:gd name="connsiteY16" fmla="*/ 505327 h 745958"/>
              <a:gd name="connsiteX17" fmla="*/ 26414 w 1364377"/>
              <a:gd name="connsiteY17" fmla="*/ 649706 h 745958"/>
              <a:gd name="connsiteX18" fmla="*/ 62509 w 1364377"/>
              <a:gd name="connsiteY18" fmla="*/ 661737 h 745958"/>
              <a:gd name="connsiteX19" fmla="*/ 158761 w 1364377"/>
              <a:gd name="connsiteY19" fmla="*/ 685800 h 745958"/>
              <a:gd name="connsiteX20" fmla="*/ 267046 w 1364377"/>
              <a:gd name="connsiteY20" fmla="*/ 733927 h 745958"/>
              <a:gd name="connsiteX21" fmla="*/ 303140 w 1364377"/>
              <a:gd name="connsiteY21" fmla="*/ 745958 h 745958"/>
              <a:gd name="connsiteX22" fmla="*/ 459551 w 1364377"/>
              <a:gd name="connsiteY22" fmla="*/ 733927 h 745958"/>
              <a:gd name="connsiteX23" fmla="*/ 531740 w 1364377"/>
              <a:gd name="connsiteY23" fmla="*/ 709863 h 745958"/>
              <a:gd name="connsiteX24" fmla="*/ 603930 w 1364377"/>
              <a:gd name="connsiteY24" fmla="*/ 685800 h 745958"/>
              <a:gd name="connsiteX25" fmla="*/ 640024 w 1364377"/>
              <a:gd name="connsiteY25" fmla="*/ 673769 h 745958"/>
              <a:gd name="connsiteX26" fmla="*/ 688151 w 1364377"/>
              <a:gd name="connsiteY26" fmla="*/ 661737 h 745958"/>
              <a:gd name="connsiteX27" fmla="*/ 748309 w 1364377"/>
              <a:gd name="connsiteY27" fmla="*/ 637674 h 745958"/>
              <a:gd name="connsiteX28" fmla="*/ 856593 w 1364377"/>
              <a:gd name="connsiteY28" fmla="*/ 625642 h 745958"/>
              <a:gd name="connsiteX29" fmla="*/ 916751 w 1364377"/>
              <a:gd name="connsiteY29" fmla="*/ 601579 h 745958"/>
              <a:gd name="connsiteX30" fmla="*/ 1000972 w 1364377"/>
              <a:gd name="connsiteY30" fmla="*/ 565485 h 745958"/>
              <a:gd name="connsiteX31" fmla="*/ 1073161 w 1364377"/>
              <a:gd name="connsiteY31" fmla="*/ 529390 h 745958"/>
              <a:gd name="connsiteX32" fmla="*/ 1109256 w 1364377"/>
              <a:gd name="connsiteY32" fmla="*/ 505327 h 745958"/>
              <a:gd name="connsiteX33" fmla="*/ 1145351 w 1364377"/>
              <a:gd name="connsiteY33" fmla="*/ 493295 h 745958"/>
              <a:gd name="connsiteX34" fmla="*/ 1217540 w 1364377"/>
              <a:gd name="connsiteY34" fmla="*/ 433137 h 745958"/>
              <a:gd name="connsiteX35" fmla="*/ 1337856 w 1364377"/>
              <a:gd name="connsiteY35" fmla="*/ 336885 h 745958"/>
              <a:gd name="connsiteX36" fmla="*/ 1349888 w 1364377"/>
              <a:gd name="connsiteY36" fmla="*/ 264695 h 745958"/>
              <a:gd name="connsiteX37" fmla="*/ 1277698 w 1364377"/>
              <a:gd name="connsiteY37" fmla="*/ 240632 h 745958"/>
              <a:gd name="connsiteX38" fmla="*/ 1241603 w 1364377"/>
              <a:gd name="connsiteY38" fmla="*/ 228600 h 745958"/>
              <a:gd name="connsiteX39" fmla="*/ 1217540 w 1364377"/>
              <a:gd name="connsiteY39" fmla="*/ 192506 h 745958"/>
              <a:gd name="connsiteX40" fmla="*/ 1133319 w 1364377"/>
              <a:gd name="connsiteY40" fmla="*/ 120316 h 745958"/>
              <a:gd name="connsiteX41" fmla="*/ 1169414 w 1364377"/>
              <a:gd name="connsiteY41" fmla="*/ 132348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4377" h="745958">
                <a:moveTo>
                  <a:pt x="1145351" y="84221"/>
                </a:moveTo>
                <a:cubicBezTo>
                  <a:pt x="1057119" y="80211"/>
                  <a:pt x="968439" y="81943"/>
                  <a:pt x="880656" y="72190"/>
                </a:cubicBezTo>
                <a:cubicBezTo>
                  <a:pt x="859191" y="69805"/>
                  <a:pt x="840795" y="55508"/>
                  <a:pt x="820498" y="48127"/>
                </a:cubicBezTo>
                <a:cubicBezTo>
                  <a:pt x="782969" y="34480"/>
                  <a:pt x="740093" y="20014"/>
                  <a:pt x="700182" y="12032"/>
                </a:cubicBezTo>
                <a:cubicBezTo>
                  <a:pt x="676261" y="7248"/>
                  <a:pt x="652056" y="4011"/>
                  <a:pt x="627993" y="0"/>
                </a:cubicBezTo>
                <a:cubicBezTo>
                  <a:pt x="515698" y="4011"/>
                  <a:pt x="403256" y="5023"/>
                  <a:pt x="291109" y="12032"/>
                </a:cubicBezTo>
                <a:cubicBezTo>
                  <a:pt x="274605" y="13063"/>
                  <a:pt x="257772" y="16668"/>
                  <a:pt x="242982" y="24063"/>
                </a:cubicBezTo>
                <a:cubicBezTo>
                  <a:pt x="232836" y="29136"/>
                  <a:pt x="229065" y="43054"/>
                  <a:pt x="218919" y="48127"/>
                </a:cubicBezTo>
                <a:cubicBezTo>
                  <a:pt x="204129" y="55522"/>
                  <a:pt x="186692" y="55615"/>
                  <a:pt x="170793" y="60158"/>
                </a:cubicBezTo>
                <a:cubicBezTo>
                  <a:pt x="158598" y="63642"/>
                  <a:pt x="146934" y="68853"/>
                  <a:pt x="134698" y="72190"/>
                </a:cubicBezTo>
                <a:cubicBezTo>
                  <a:pt x="102792" y="80892"/>
                  <a:pt x="38446" y="96253"/>
                  <a:pt x="38446" y="96253"/>
                </a:cubicBezTo>
                <a:cubicBezTo>
                  <a:pt x="34435" y="108285"/>
                  <a:pt x="26414" y="119665"/>
                  <a:pt x="26414" y="132348"/>
                </a:cubicBezTo>
                <a:cubicBezTo>
                  <a:pt x="26414" y="145030"/>
                  <a:pt x="34962" y="156248"/>
                  <a:pt x="38446" y="168442"/>
                </a:cubicBezTo>
                <a:cubicBezTo>
                  <a:pt x="42989" y="184342"/>
                  <a:pt x="46467" y="200527"/>
                  <a:pt x="50477" y="216569"/>
                </a:cubicBezTo>
                <a:cubicBezTo>
                  <a:pt x="46467" y="284748"/>
                  <a:pt x="45242" y="353148"/>
                  <a:pt x="38446" y="421106"/>
                </a:cubicBezTo>
                <a:cubicBezTo>
                  <a:pt x="37184" y="433725"/>
                  <a:pt x="29898" y="445006"/>
                  <a:pt x="26414" y="457200"/>
                </a:cubicBezTo>
                <a:cubicBezTo>
                  <a:pt x="21871" y="473100"/>
                  <a:pt x="18393" y="489285"/>
                  <a:pt x="14382" y="505327"/>
                </a:cubicBezTo>
                <a:cubicBezTo>
                  <a:pt x="8685" y="556605"/>
                  <a:pt x="-20951" y="611814"/>
                  <a:pt x="26414" y="649706"/>
                </a:cubicBezTo>
                <a:cubicBezTo>
                  <a:pt x="36317" y="657629"/>
                  <a:pt x="50273" y="658400"/>
                  <a:pt x="62509" y="661737"/>
                </a:cubicBezTo>
                <a:cubicBezTo>
                  <a:pt x="94415" y="670439"/>
                  <a:pt x="158761" y="685800"/>
                  <a:pt x="158761" y="685800"/>
                </a:cubicBezTo>
                <a:cubicBezTo>
                  <a:pt x="215960" y="723932"/>
                  <a:pt x="181139" y="705291"/>
                  <a:pt x="267046" y="733927"/>
                </a:cubicBezTo>
                <a:lnTo>
                  <a:pt x="303140" y="745958"/>
                </a:lnTo>
                <a:cubicBezTo>
                  <a:pt x="355277" y="741948"/>
                  <a:pt x="407900" y="742082"/>
                  <a:pt x="459551" y="733927"/>
                </a:cubicBezTo>
                <a:cubicBezTo>
                  <a:pt x="484605" y="729971"/>
                  <a:pt x="507677" y="717884"/>
                  <a:pt x="531740" y="709863"/>
                </a:cubicBezTo>
                <a:lnTo>
                  <a:pt x="603930" y="685800"/>
                </a:lnTo>
                <a:cubicBezTo>
                  <a:pt x="615961" y="681790"/>
                  <a:pt x="627721" y="676845"/>
                  <a:pt x="640024" y="673769"/>
                </a:cubicBezTo>
                <a:cubicBezTo>
                  <a:pt x="656066" y="669758"/>
                  <a:pt x="672463" y="666966"/>
                  <a:pt x="688151" y="661737"/>
                </a:cubicBezTo>
                <a:cubicBezTo>
                  <a:pt x="708640" y="654907"/>
                  <a:pt x="727191" y="642199"/>
                  <a:pt x="748309" y="637674"/>
                </a:cubicBezTo>
                <a:cubicBezTo>
                  <a:pt x="783820" y="630065"/>
                  <a:pt x="820498" y="629653"/>
                  <a:pt x="856593" y="625642"/>
                </a:cubicBezTo>
                <a:cubicBezTo>
                  <a:pt x="876646" y="617621"/>
                  <a:pt x="897015" y="610350"/>
                  <a:pt x="916751" y="601579"/>
                </a:cubicBezTo>
                <a:cubicBezTo>
                  <a:pt x="1005952" y="561934"/>
                  <a:pt x="926838" y="590195"/>
                  <a:pt x="1000972" y="565485"/>
                </a:cubicBezTo>
                <a:cubicBezTo>
                  <a:pt x="1104408" y="496526"/>
                  <a:pt x="973543" y="579198"/>
                  <a:pt x="1073161" y="529390"/>
                </a:cubicBezTo>
                <a:cubicBezTo>
                  <a:pt x="1086095" y="522923"/>
                  <a:pt x="1096322" y="511794"/>
                  <a:pt x="1109256" y="505327"/>
                </a:cubicBezTo>
                <a:cubicBezTo>
                  <a:pt x="1120600" y="499655"/>
                  <a:pt x="1134007" y="498967"/>
                  <a:pt x="1145351" y="493295"/>
                </a:cubicBezTo>
                <a:cubicBezTo>
                  <a:pt x="1185317" y="473312"/>
                  <a:pt x="1183325" y="463550"/>
                  <a:pt x="1217540" y="433137"/>
                </a:cubicBezTo>
                <a:cubicBezTo>
                  <a:pt x="1270095" y="386422"/>
                  <a:pt x="1287103" y="374949"/>
                  <a:pt x="1337856" y="336885"/>
                </a:cubicBezTo>
                <a:cubicBezTo>
                  <a:pt x="1349411" y="319552"/>
                  <a:pt x="1383632" y="288798"/>
                  <a:pt x="1349888" y="264695"/>
                </a:cubicBezTo>
                <a:cubicBezTo>
                  <a:pt x="1329248" y="249952"/>
                  <a:pt x="1301761" y="248653"/>
                  <a:pt x="1277698" y="240632"/>
                </a:cubicBezTo>
                <a:lnTo>
                  <a:pt x="1241603" y="228600"/>
                </a:lnTo>
                <a:cubicBezTo>
                  <a:pt x="1233582" y="216569"/>
                  <a:pt x="1222617" y="206045"/>
                  <a:pt x="1217540" y="192506"/>
                </a:cubicBezTo>
                <a:cubicBezTo>
                  <a:pt x="1190850" y="121331"/>
                  <a:pt x="1237461" y="120316"/>
                  <a:pt x="1133319" y="120316"/>
                </a:cubicBezTo>
                <a:cubicBezTo>
                  <a:pt x="1120636" y="120316"/>
                  <a:pt x="1169414" y="132348"/>
                  <a:pt x="1169414" y="13234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940842" y="3356811"/>
            <a:ext cx="1636295" cy="613610"/>
          </a:xfrm>
          <a:custGeom>
            <a:avLst/>
            <a:gdLst>
              <a:gd name="connsiteX0" fmla="*/ 1564105 w 1636295"/>
              <a:gd name="connsiteY0" fmla="*/ 96252 h 613610"/>
              <a:gd name="connsiteX1" fmla="*/ 757990 w 1636295"/>
              <a:gd name="connsiteY1" fmla="*/ 24063 h 613610"/>
              <a:gd name="connsiteX2" fmla="*/ 613611 w 1636295"/>
              <a:gd name="connsiteY2" fmla="*/ 0 h 613610"/>
              <a:gd name="connsiteX3" fmla="*/ 348916 w 1636295"/>
              <a:gd name="connsiteY3" fmla="*/ 24063 h 613610"/>
              <a:gd name="connsiteX4" fmla="*/ 312821 w 1636295"/>
              <a:gd name="connsiteY4" fmla="*/ 36094 h 613610"/>
              <a:gd name="connsiteX5" fmla="*/ 204537 w 1636295"/>
              <a:gd name="connsiteY5" fmla="*/ 84221 h 613610"/>
              <a:gd name="connsiteX6" fmla="*/ 132347 w 1636295"/>
              <a:gd name="connsiteY6" fmla="*/ 132347 h 613610"/>
              <a:gd name="connsiteX7" fmla="*/ 72190 w 1636295"/>
              <a:gd name="connsiteY7" fmla="*/ 144378 h 613610"/>
              <a:gd name="connsiteX8" fmla="*/ 36095 w 1636295"/>
              <a:gd name="connsiteY8" fmla="*/ 156410 h 613610"/>
              <a:gd name="connsiteX9" fmla="*/ 0 w 1636295"/>
              <a:gd name="connsiteY9" fmla="*/ 228600 h 613610"/>
              <a:gd name="connsiteX10" fmla="*/ 12032 w 1636295"/>
              <a:gd name="connsiteY10" fmla="*/ 300789 h 613610"/>
              <a:gd name="connsiteX11" fmla="*/ 48126 w 1636295"/>
              <a:gd name="connsiteY11" fmla="*/ 348915 h 613610"/>
              <a:gd name="connsiteX12" fmla="*/ 72190 w 1636295"/>
              <a:gd name="connsiteY12" fmla="*/ 385010 h 613610"/>
              <a:gd name="connsiteX13" fmla="*/ 108284 w 1636295"/>
              <a:gd name="connsiteY13" fmla="*/ 457200 h 613610"/>
              <a:gd name="connsiteX14" fmla="*/ 144379 w 1636295"/>
              <a:gd name="connsiteY14" fmla="*/ 469231 h 613610"/>
              <a:gd name="connsiteX15" fmla="*/ 168442 w 1636295"/>
              <a:gd name="connsiteY15" fmla="*/ 505326 h 613610"/>
              <a:gd name="connsiteX16" fmla="*/ 180474 w 1636295"/>
              <a:gd name="connsiteY16" fmla="*/ 553452 h 613610"/>
              <a:gd name="connsiteX17" fmla="*/ 288758 w 1636295"/>
              <a:gd name="connsiteY17" fmla="*/ 589547 h 613610"/>
              <a:gd name="connsiteX18" fmla="*/ 481263 w 1636295"/>
              <a:gd name="connsiteY18" fmla="*/ 613610 h 613610"/>
              <a:gd name="connsiteX19" fmla="*/ 565484 w 1636295"/>
              <a:gd name="connsiteY19" fmla="*/ 589547 h 613610"/>
              <a:gd name="connsiteX20" fmla="*/ 782053 w 1636295"/>
              <a:gd name="connsiteY20" fmla="*/ 541421 h 613610"/>
              <a:gd name="connsiteX21" fmla="*/ 842211 w 1636295"/>
              <a:gd name="connsiteY21" fmla="*/ 517357 h 613610"/>
              <a:gd name="connsiteX22" fmla="*/ 1022684 w 1636295"/>
              <a:gd name="connsiteY22" fmla="*/ 505326 h 613610"/>
              <a:gd name="connsiteX23" fmla="*/ 1118937 w 1636295"/>
              <a:gd name="connsiteY23" fmla="*/ 481263 h 613610"/>
              <a:gd name="connsiteX24" fmla="*/ 1636295 w 1636295"/>
              <a:gd name="connsiteY24" fmla="*/ 541421 h 613610"/>
              <a:gd name="connsiteX25" fmla="*/ 1624263 w 1636295"/>
              <a:gd name="connsiteY25" fmla="*/ 168442 h 613610"/>
              <a:gd name="connsiteX26" fmla="*/ 1588169 w 1636295"/>
              <a:gd name="connsiteY26" fmla="*/ 144378 h 6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36295" h="613610">
                <a:moveTo>
                  <a:pt x="1564105" y="96252"/>
                </a:moveTo>
                <a:lnTo>
                  <a:pt x="757990" y="24063"/>
                </a:lnTo>
                <a:cubicBezTo>
                  <a:pt x="709448" y="19147"/>
                  <a:pt x="613611" y="0"/>
                  <a:pt x="613611" y="0"/>
                </a:cubicBezTo>
                <a:cubicBezTo>
                  <a:pt x="535945" y="5177"/>
                  <a:pt x="431156" y="7615"/>
                  <a:pt x="348916" y="24063"/>
                </a:cubicBezTo>
                <a:cubicBezTo>
                  <a:pt x="336480" y="26550"/>
                  <a:pt x="324696" y="31641"/>
                  <a:pt x="312821" y="36094"/>
                </a:cubicBezTo>
                <a:cubicBezTo>
                  <a:pt x="280632" y="48165"/>
                  <a:pt x="234923" y="65989"/>
                  <a:pt x="204537" y="84221"/>
                </a:cubicBezTo>
                <a:cubicBezTo>
                  <a:pt x="179738" y="99100"/>
                  <a:pt x="158675" y="120380"/>
                  <a:pt x="132347" y="132347"/>
                </a:cubicBezTo>
                <a:cubicBezTo>
                  <a:pt x="113730" y="140809"/>
                  <a:pt x="92029" y="139418"/>
                  <a:pt x="72190" y="144378"/>
                </a:cubicBezTo>
                <a:cubicBezTo>
                  <a:pt x="59886" y="147454"/>
                  <a:pt x="48127" y="152399"/>
                  <a:pt x="36095" y="156410"/>
                </a:cubicBezTo>
                <a:cubicBezTo>
                  <a:pt x="23929" y="174659"/>
                  <a:pt x="0" y="203694"/>
                  <a:pt x="0" y="228600"/>
                </a:cubicBezTo>
                <a:cubicBezTo>
                  <a:pt x="0" y="252995"/>
                  <a:pt x="2972" y="278139"/>
                  <a:pt x="12032" y="300789"/>
                </a:cubicBezTo>
                <a:cubicBezTo>
                  <a:pt x="19479" y="319407"/>
                  <a:pt x="36471" y="332598"/>
                  <a:pt x="48126" y="348915"/>
                </a:cubicBezTo>
                <a:cubicBezTo>
                  <a:pt x="56531" y="360682"/>
                  <a:pt x="64169" y="372978"/>
                  <a:pt x="72190" y="385010"/>
                </a:cubicBezTo>
                <a:cubicBezTo>
                  <a:pt x="80840" y="419611"/>
                  <a:pt x="76735" y="438271"/>
                  <a:pt x="108284" y="457200"/>
                </a:cubicBezTo>
                <a:cubicBezTo>
                  <a:pt x="119159" y="463725"/>
                  <a:pt x="132347" y="465221"/>
                  <a:pt x="144379" y="469231"/>
                </a:cubicBezTo>
                <a:cubicBezTo>
                  <a:pt x="152400" y="481263"/>
                  <a:pt x="162746" y="492035"/>
                  <a:pt x="168442" y="505326"/>
                </a:cubicBezTo>
                <a:cubicBezTo>
                  <a:pt x="174956" y="520525"/>
                  <a:pt x="171301" y="539694"/>
                  <a:pt x="180474" y="553452"/>
                </a:cubicBezTo>
                <a:cubicBezTo>
                  <a:pt x="201805" y="585448"/>
                  <a:pt x="261456" y="584583"/>
                  <a:pt x="288758" y="589547"/>
                </a:cubicBezTo>
                <a:cubicBezTo>
                  <a:pt x="413063" y="612148"/>
                  <a:pt x="283690" y="595648"/>
                  <a:pt x="481263" y="613610"/>
                </a:cubicBezTo>
                <a:cubicBezTo>
                  <a:pt x="509337" y="605589"/>
                  <a:pt x="537093" y="596361"/>
                  <a:pt x="565484" y="589547"/>
                </a:cubicBezTo>
                <a:cubicBezTo>
                  <a:pt x="637393" y="572289"/>
                  <a:pt x="713392" y="568886"/>
                  <a:pt x="782053" y="541421"/>
                </a:cubicBezTo>
                <a:cubicBezTo>
                  <a:pt x="802106" y="533400"/>
                  <a:pt x="820852" y="520561"/>
                  <a:pt x="842211" y="517357"/>
                </a:cubicBezTo>
                <a:cubicBezTo>
                  <a:pt x="901835" y="508413"/>
                  <a:pt x="962526" y="509336"/>
                  <a:pt x="1022684" y="505326"/>
                </a:cubicBezTo>
                <a:cubicBezTo>
                  <a:pt x="1054768" y="497305"/>
                  <a:pt x="1086014" y="478128"/>
                  <a:pt x="1118937" y="481263"/>
                </a:cubicBezTo>
                <a:cubicBezTo>
                  <a:pt x="1738896" y="540306"/>
                  <a:pt x="1344462" y="573845"/>
                  <a:pt x="1636295" y="541421"/>
                </a:cubicBezTo>
                <a:cubicBezTo>
                  <a:pt x="1632284" y="417095"/>
                  <a:pt x="1639231" y="291929"/>
                  <a:pt x="1624263" y="168442"/>
                </a:cubicBezTo>
                <a:cubicBezTo>
                  <a:pt x="1622523" y="154087"/>
                  <a:pt x="1588169" y="144378"/>
                  <a:pt x="1588169" y="14437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9611" y="3469276"/>
            <a:ext cx="963976" cy="698322"/>
          </a:xfrm>
          <a:custGeom>
            <a:avLst/>
            <a:gdLst>
              <a:gd name="connsiteX0" fmla="*/ 938463 w 963976"/>
              <a:gd name="connsiteY0" fmla="*/ 140198 h 698322"/>
              <a:gd name="connsiteX1" fmla="*/ 577515 w 963976"/>
              <a:gd name="connsiteY1" fmla="*/ 92071 h 698322"/>
              <a:gd name="connsiteX2" fmla="*/ 445168 w 963976"/>
              <a:gd name="connsiteY2" fmla="*/ 80040 h 698322"/>
              <a:gd name="connsiteX3" fmla="*/ 360947 w 963976"/>
              <a:gd name="connsiteY3" fmla="*/ 55977 h 698322"/>
              <a:gd name="connsiteX4" fmla="*/ 300789 w 963976"/>
              <a:gd name="connsiteY4" fmla="*/ 43945 h 698322"/>
              <a:gd name="connsiteX5" fmla="*/ 252663 w 963976"/>
              <a:gd name="connsiteY5" fmla="*/ 7850 h 698322"/>
              <a:gd name="connsiteX6" fmla="*/ 132347 w 963976"/>
              <a:gd name="connsiteY6" fmla="*/ 55977 h 698322"/>
              <a:gd name="connsiteX7" fmla="*/ 60157 w 963976"/>
              <a:gd name="connsiteY7" fmla="*/ 116135 h 698322"/>
              <a:gd name="connsiteX8" fmla="*/ 36094 w 963976"/>
              <a:gd name="connsiteY8" fmla="*/ 164261 h 698322"/>
              <a:gd name="connsiteX9" fmla="*/ 24063 w 963976"/>
              <a:gd name="connsiteY9" fmla="*/ 212387 h 698322"/>
              <a:gd name="connsiteX10" fmla="*/ 0 w 963976"/>
              <a:gd name="connsiteY10" fmla="*/ 296608 h 698322"/>
              <a:gd name="connsiteX11" fmla="*/ 12031 w 963976"/>
              <a:gd name="connsiteY11" fmla="*/ 525208 h 698322"/>
              <a:gd name="connsiteX12" fmla="*/ 72189 w 963976"/>
              <a:gd name="connsiteY12" fmla="*/ 585366 h 698322"/>
              <a:gd name="connsiteX13" fmla="*/ 156410 w 963976"/>
              <a:gd name="connsiteY13" fmla="*/ 657556 h 698322"/>
              <a:gd name="connsiteX14" fmla="*/ 192505 w 963976"/>
              <a:gd name="connsiteY14" fmla="*/ 669587 h 698322"/>
              <a:gd name="connsiteX15" fmla="*/ 228600 w 963976"/>
              <a:gd name="connsiteY15" fmla="*/ 693650 h 698322"/>
              <a:gd name="connsiteX16" fmla="*/ 397042 w 963976"/>
              <a:gd name="connsiteY16" fmla="*/ 657556 h 698322"/>
              <a:gd name="connsiteX17" fmla="*/ 709863 w 963976"/>
              <a:gd name="connsiteY17" fmla="*/ 645524 h 698322"/>
              <a:gd name="connsiteX18" fmla="*/ 770021 w 963976"/>
              <a:gd name="connsiteY18" fmla="*/ 609429 h 698322"/>
              <a:gd name="connsiteX19" fmla="*/ 818147 w 963976"/>
              <a:gd name="connsiteY19" fmla="*/ 585366 h 698322"/>
              <a:gd name="connsiteX20" fmla="*/ 854242 w 963976"/>
              <a:gd name="connsiteY20" fmla="*/ 549271 h 698322"/>
              <a:gd name="connsiteX21" fmla="*/ 914400 w 963976"/>
              <a:gd name="connsiteY21" fmla="*/ 501145 h 698322"/>
              <a:gd name="connsiteX22" fmla="*/ 938463 w 963976"/>
              <a:gd name="connsiteY22" fmla="*/ 416924 h 698322"/>
              <a:gd name="connsiteX23" fmla="*/ 950494 w 963976"/>
              <a:gd name="connsiteY23" fmla="*/ 308640 h 698322"/>
              <a:gd name="connsiteX24" fmla="*/ 962526 w 963976"/>
              <a:gd name="connsiteY24" fmla="*/ 200356 h 6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3976" h="698322">
                <a:moveTo>
                  <a:pt x="938463" y="140198"/>
                </a:moveTo>
                <a:lnTo>
                  <a:pt x="577515" y="92071"/>
                </a:lnTo>
                <a:cubicBezTo>
                  <a:pt x="533543" y="86709"/>
                  <a:pt x="489077" y="85895"/>
                  <a:pt x="445168" y="80040"/>
                </a:cubicBezTo>
                <a:cubicBezTo>
                  <a:pt x="396958" y="73612"/>
                  <a:pt x="403357" y="66579"/>
                  <a:pt x="360947" y="55977"/>
                </a:cubicBezTo>
                <a:cubicBezTo>
                  <a:pt x="341108" y="51017"/>
                  <a:pt x="320842" y="47956"/>
                  <a:pt x="300789" y="43945"/>
                </a:cubicBezTo>
                <a:cubicBezTo>
                  <a:pt x="284747" y="31913"/>
                  <a:pt x="272443" y="11147"/>
                  <a:pt x="252663" y="7850"/>
                </a:cubicBezTo>
                <a:cubicBezTo>
                  <a:pt x="129463" y="-12683"/>
                  <a:pt x="179980" y="8344"/>
                  <a:pt x="132347" y="55977"/>
                </a:cubicBezTo>
                <a:cubicBezTo>
                  <a:pt x="110198" y="78126"/>
                  <a:pt x="84220" y="96082"/>
                  <a:pt x="60157" y="116135"/>
                </a:cubicBezTo>
                <a:cubicBezTo>
                  <a:pt x="52136" y="132177"/>
                  <a:pt x="42391" y="147467"/>
                  <a:pt x="36094" y="164261"/>
                </a:cubicBezTo>
                <a:cubicBezTo>
                  <a:pt x="30288" y="179744"/>
                  <a:pt x="28606" y="196488"/>
                  <a:pt x="24063" y="212387"/>
                </a:cubicBezTo>
                <a:cubicBezTo>
                  <a:pt x="-10458" y="333211"/>
                  <a:pt x="37610" y="146160"/>
                  <a:pt x="0" y="296608"/>
                </a:cubicBezTo>
                <a:cubicBezTo>
                  <a:pt x="4010" y="372808"/>
                  <a:pt x="1721" y="449602"/>
                  <a:pt x="12031" y="525208"/>
                </a:cubicBezTo>
                <a:cubicBezTo>
                  <a:pt x="16631" y="558945"/>
                  <a:pt x="51546" y="567672"/>
                  <a:pt x="72189" y="585366"/>
                </a:cubicBezTo>
                <a:cubicBezTo>
                  <a:pt x="113629" y="620886"/>
                  <a:pt x="112217" y="635460"/>
                  <a:pt x="156410" y="657556"/>
                </a:cubicBezTo>
                <a:cubicBezTo>
                  <a:pt x="167754" y="663228"/>
                  <a:pt x="180473" y="665577"/>
                  <a:pt x="192505" y="669587"/>
                </a:cubicBezTo>
                <a:cubicBezTo>
                  <a:pt x="204537" y="677608"/>
                  <a:pt x="214199" y="692341"/>
                  <a:pt x="228600" y="693650"/>
                </a:cubicBezTo>
                <a:cubicBezTo>
                  <a:pt x="446242" y="713436"/>
                  <a:pt x="218694" y="664416"/>
                  <a:pt x="397042" y="657556"/>
                </a:cubicBezTo>
                <a:lnTo>
                  <a:pt x="709863" y="645524"/>
                </a:lnTo>
                <a:cubicBezTo>
                  <a:pt x="793648" y="617594"/>
                  <a:pt x="703958" y="653471"/>
                  <a:pt x="770021" y="609429"/>
                </a:cubicBezTo>
                <a:cubicBezTo>
                  <a:pt x="784944" y="599480"/>
                  <a:pt x="803552" y="595791"/>
                  <a:pt x="818147" y="585366"/>
                </a:cubicBezTo>
                <a:cubicBezTo>
                  <a:pt x="831993" y="575476"/>
                  <a:pt x="841170" y="560164"/>
                  <a:pt x="854242" y="549271"/>
                </a:cubicBezTo>
                <a:cubicBezTo>
                  <a:pt x="945319" y="473372"/>
                  <a:pt x="844382" y="571161"/>
                  <a:pt x="914400" y="501145"/>
                </a:cubicBezTo>
                <a:cubicBezTo>
                  <a:pt x="923382" y="474197"/>
                  <a:pt x="934148" y="444974"/>
                  <a:pt x="938463" y="416924"/>
                </a:cubicBezTo>
                <a:cubicBezTo>
                  <a:pt x="943985" y="381030"/>
                  <a:pt x="944524" y="344463"/>
                  <a:pt x="950494" y="308640"/>
                </a:cubicBezTo>
                <a:cubicBezTo>
                  <a:pt x="970136" y="190790"/>
                  <a:pt x="962526" y="397032"/>
                  <a:pt x="962526" y="200356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495674" y="4668253"/>
            <a:ext cx="1106905" cy="565484"/>
          </a:xfrm>
          <a:custGeom>
            <a:avLst/>
            <a:gdLst>
              <a:gd name="connsiteX0" fmla="*/ 962526 w 1106905"/>
              <a:gd name="connsiteY0" fmla="*/ 0 h 565484"/>
              <a:gd name="connsiteX1" fmla="*/ 806115 w 1106905"/>
              <a:gd name="connsiteY1" fmla="*/ 48126 h 565484"/>
              <a:gd name="connsiteX2" fmla="*/ 577515 w 1106905"/>
              <a:gd name="connsiteY2" fmla="*/ 72189 h 565484"/>
              <a:gd name="connsiteX3" fmla="*/ 132347 w 1106905"/>
              <a:gd name="connsiteY3" fmla="*/ 84221 h 565484"/>
              <a:gd name="connsiteX4" fmla="*/ 72189 w 1106905"/>
              <a:gd name="connsiteY4" fmla="*/ 156410 h 565484"/>
              <a:gd name="connsiteX5" fmla="*/ 36094 w 1106905"/>
              <a:gd name="connsiteY5" fmla="*/ 216568 h 565484"/>
              <a:gd name="connsiteX6" fmla="*/ 0 w 1106905"/>
              <a:gd name="connsiteY6" fmla="*/ 372979 h 565484"/>
              <a:gd name="connsiteX7" fmla="*/ 24063 w 1106905"/>
              <a:gd name="connsiteY7" fmla="*/ 541421 h 565484"/>
              <a:gd name="connsiteX8" fmla="*/ 84221 w 1106905"/>
              <a:gd name="connsiteY8" fmla="*/ 529389 h 565484"/>
              <a:gd name="connsiteX9" fmla="*/ 192505 w 1106905"/>
              <a:gd name="connsiteY9" fmla="*/ 505326 h 565484"/>
              <a:gd name="connsiteX10" fmla="*/ 517358 w 1106905"/>
              <a:gd name="connsiteY10" fmla="*/ 517358 h 565484"/>
              <a:gd name="connsiteX11" fmla="*/ 553452 w 1106905"/>
              <a:gd name="connsiteY11" fmla="*/ 541421 h 565484"/>
              <a:gd name="connsiteX12" fmla="*/ 649705 w 1106905"/>
              <a:gd name="connsiteY12" fmla="*/ 565484 h 565484"/>
              <a:gd name="connsiteX13" fmla="*/ 770021 w 1106905"/>
              <a:gd name="connsiteY13" fmla="*/ 553452 h 565484"/>
              <a:gd name="connsiteX14" fmla="*/ 842210 w 1106905"/>
              <a:gd name="connsiteY14" fmla="*/ 517358 h 565484"/>
              <a:gd name="connsiteX15" fmla="*/ 926431 w 1106905"/>
              <a:gd name="connsiteY15" fmla="*/ 493294 h 565484"/>
              <a:gd name="connsiteX16" fmla="*/ 998621 w 1106905"/>
              <a:gd name="connsiteY16" fmla="*/ 457200 h 565484"/>
              <a:gd name="connsiteX17" fmla="*/ 1034715 w 1106905"/>
              <a:gd name="connsiteY17" fmla="*/ 433136 h 565484"/>
              <a:gd name="connsiteX18" fmla="*/ 1082842 w 1106905"/>
              <a:gd name="connsiteY18" fmla="*/ 421105 h 565484"/>
              <a:gd name="connsiteX19" fmla="*/ 1106905 w 1106905"/>
              <a:gd name="connsiteY19" fmla="*/ 372979 h 565484"/>
              <a:gd name="connsiteX20" fmla="*/ 1070810 w 1106905"/>
              <a:gd name="connsiteY20" fmla="*/ 228600 h 565484"/>
              <a:gd name="connsiteX21" fmla="*/ 1046747 w 1106905"/>
              <a:gd name="connsiteY21" fmla="*/ 204536 h 565484"/>
              <a:gd name="connsiteX22" fmla="*/ 1034715 w 1106905"/>
              <a:gd name="connsiteY22" fmla="*/ 168442 h 565484"/>
              <a:gd name="connsiteX23" fmla="*/ 998621 w 1106905"/>
              <a:gd name="connsiteY23" fmla="*/ 144379 h 565484"/>
              <a:gd name="connsiteX24" fmla="*/ 974558 w 1106905"/>
              <a:gd name="connsiteY24" fmla="*/ 72189 h 5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6905" h="565484">
                <a:moveTo>
                  <a:pt x="962526" y="0"/>
                </a:moveTo>
                <a:cubicBezTo>
                  <a:pt x="911932" y="16864"/>
                  <a:pt x="859262" y="37496"/>
                  <a:pt x="806115" y="48126"/>
                </a:cubicBezTo>
                <a:cubicBezTo>
                  <a:pt x="727585" y="63832"/>
                  <a:pt x="661279" y="68838"/>
                  <a:pt x="577515" y="72189"/>
                </a:cubicBezTo>
                <a:cubicBezTo>
                  <a:pt x="429190" y="78122"/>
                  <a:pt x="280736" y="80210"/>
                  <a:pt x="132347" y="84221"/>
                </a:cubicBezTo>
                <a:cubicBezTo>
                  <a:pt x="105737" y="110830"/>
                  <a:pt x="88940" y="122907"/>
                  <a:pt x="72189" y="156410"/>
                </a:cubicBezTo>
                <a:cubicBezTo>
                  <a:pt x="40953" y="218884"/>
                  <a:pt x="83096" y="169568"/>
                  <a:pt x="36094" y="216568"/>
                </a:cubicBezTo>
                <a:cubicBezTo>
                  <a:pt x="7071" y="332660"/>
                  <a:pt x="18517" y="280391"/>
                  <a:pt x="0" y="372979"/>
                </a:cubicBezTo>
                <a:cubicBezTo>
                  <a:pt x="8021" y="429126"/>
                  <a:pt x="-2827" y="491483"/>
                  <a:pt x="24063" y="541421"/>
                </a:cubicBezTo>
                <a:cubicBezTo>
                  <a:pt x="33758" y="559426"/>
                  <a:pt x="64258" y="533825"/>
                  <a:pt x="84221" y="529389"/>
                </a:cubicBezTo>
                <a:cubicBezTo>
                  <a:pt x="237144" y="495406"/>
                  <a:pt x="11065" y="541615"/>
                  <a:pt x="192505" y="505326"/>
                </a:cubicBezTo>
                <a:cubicBezTo>
                  <a:pt x="300789" y="509337"/>
                  <a:pt x="409537" y="506576"/>
                  <a:pt x="517358" y="517358"/>
                </a:cubicBezTo>
                <a:cubicBezTo>
                  <a:pt x="531746" y="518797"/>
                  <a:pt x="539863" y="536479"/>
                  <a:pt x="553452" y="541421"/>
                </a:cubicBezTo>
                <a:cubicBezTo>
                  <a:pt x="584533" y="552723"/>
                  <a:pt x="617621" y="557463"/>
                  <a:pt x="649705" y="565484"/>
                </a:cubicBezTo>
                <a:cubicBezTo>
                  <a:pt x="689810" y="561473"/>
                  <a:pt x="730919" y="563227"/>
                  <a:pt x="770021" y="553452"/>
                </a:cubicBezTo>
                <a:cubicBezTo>
                  <a:pt x="796121" y="546927"/>
                  <a:pt x="817231" y="527350"/>
                  <a:pt x="842210" y="517358"/>
                </a:cubicBezTo>
                <a:cubicBezTo>
                  <a:pt x="880763" y="501937"/>
                  <a:pt x="891428" y="510796"/>
                  <a:pt x="926431" y="493294"/>
                </a:cubicBezTo>
                <a:cubicBezTo>
                  <a:pt x="1019714" y="446652"/>
                  <a:pt x="907905" y="487437"/>
                  <a:pt x="998621" y="457200"/>
                </a:cubicBezTo>
                <a:cubicBezTo>
                  <a:pt x="1010652" y="449179"/>
                  <a:pt x="1021424" y="438832"/>
                  <a:pt x="1034715" y="433136"/>
                </a:cubicBezTo>
                <a:cubicBezTo>
                  <a:pt x="1049914" y="426622"/>
                  <a:pt x="1070139" y="431691"/>
                  <a:pt x="1082842" y="421105"/>
                </a:cubicBezTo>
                <a:cubicBezTo>
                  <a:pt x="1096621" y="409623"/>
                  <a:pt x="1098884" y="389021"/>
                  <a:pt x="1106905" y="372979"/>
                </a:cubicBezTo>
                <a:cubicBezTo>
                  <a:pt x="1096857" y="282554"/>
                  <a:pt x="1113592" y="282078"/>
                  <a:pt x="1070810" y="228600"/>
                </a:cubicBezTo>
                <a:cubicBezTo>
                  <a:pt x="1063724" y="219742"/>
                  <a:pt x="1054768" y="212557"/>
                  <a:pt x="1046747" y="204536"/>
                </a:cubicBezTo>
                <a:cubicBezTo>
                  <a:pt x="1042736" y="192505"/>
                  <a:pt x="1042638" y="178345"/>
                  <a:pt x="1034715" y="168442"/>
                </a:cubicBezTo>
                <a:cubicBezTo>
                  <a:pt x="1025682" y="157151"/>
                  <a:pt x="1006285" y="156641"/>
                  <a:pt x="998621" y="144379"/>
                </a:cubicBezTo>
                <a:cubicBezTo>
                  <a:pt x="985178" y="122869"/>
                  <a:pt x="974558" y="72189"/>
                  <a:pt x="974558" y="72189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55722" y="4680284"/>
            <a:ext cx="1119634" cy="613611"/>
          </a:xfrm>
          <a:custGeom>
            <a:avLst/>
            <a:gdLst>
              <a:gd name="connsiteX0" fmla="*/ 966573 w 1119634"/>
              <a:gd name="connsiteY0" fmla="*/ 168442 h 613611"/>
              <a:gd name="connsiteX1" fmla="*/ 906415 w 1119634"/>
              <a:gd name="connsiteY1" fmla="*/ 120316 h 613611"/>
              <a:gd name="connsiteX2" fmla="*/ 798131 w 1119634"/>
              <a:gd name="connsiteY2" fmla="*/ 84221 h 613611"/>
              <a:gd name="connsiteX3" fmla="*/ 641720 w 1119634"/>
              <a:gd name="connsiteY3" fmla="*/ 36095 h 613611"/>
              <a:gd name="connsiteX4" fmla="*/ 593594 w 1119634"/>
              <a:gd name="connsiteY4" fmla="*/ 24063 h 613611"/>
              <a:gd name="connsiteX5" fmla="*/ 533436 w 1119634"/>
              <a:gd name="connsiteY5" fmla="*/ 0 h 613611"/>
              <a:gd name="connsiteX6" fmla="*/ 364994 w 1119634"/>
              <a:gd name="connsiteY6" fmla="*/ 12032 h 613611"/>
              <a:gd name="connsiteX7" fmla="*/ 304836 w 1119634"/>
              <a:gd name="connsiteY7" fmla="*/ 36095 h 613611"/>
              <a:gd name="connsiteX8" fmla="*/ 244678 w 1119634"/>
              <a:gd name="connsiteY8" fmla="*/ 48127 h 613611"/>
              <a:gd name="connsiteX9" fmla="*/ 172489 w 1119634"/>
              <a:gd name="connsiteY9" fmla="*/ 96253 h 613611"/>
              <a:gd name="connsiteX10" fmla="*/ 40141 w 1119634"/>
              <a:gd name="connsiteY10" fmla="*/ 168442 h 613611"/>
              <a:gd name="connsiteX11" fmla="*/ 16078 w 1119634"/>
              <a:gd name="connsiteY11" fmla="*/ 204537 h 613611"/>
              <a:gd name="connsiteX12" fmla="*/ 16078 w 1119634"/>
              <a:gd name="connsiteY12" fmla="*/ 397042 h 613611"/>
              <a:gd name="connsiteX13" fmla="*/ 88267 w 1119634"/>
              <a:gd name="connsiteY13" fmla="*/ 445169 h 613611"/>
              <a:gd name="connsiteX14" fmla="*/ 124362 w 1119634"/>
              <a:gd name="connsiteY14" fmla="*/ 469232 h 613611"/>
              <a:gd name="connsiteX15" fmla="*/ 160457 w 1119634"/>
              <a:gd name="connsiteY15" fmla="*/ 505327 h 613611"/>
              <a:gd name="connsiteX16" fmla="*/ 196552 w 1119634"/>
              <a:gd name="connsiteY16" fmla="*/ 517358 h 613611"/>
              <a:gd name="connsiteX17" fmla="*/ 292804 w 1119634"/>
              <a:gd name="connsiteY17" fmla="*/ 565484 h 613611"/>
              <a:gd name="connsiteX18" fmla="*/ 328899 w 1119634"/>
              <a:gd name="connsiteY18" fmla="*/ 577516 h 613611"/>
              <a:gd name="connsiteX19" fmla="*/ 413120 w 1119634"/>
              <a:gd name="connsiteY19" fmla="*/ 613611 h 613611"/>
              <a:gd name="connsiteX20" fmla="*/ 593594 w 1119634"/>
              <a:gd name="connsiteY20" fmla="*/ 601579 h 613611"/>
              <a:gd name="connsiteX21" fmla="*/ 629689 w 1119634"/>
              <a:gd name="connsiteY21" fmla="*/ 589548 h 613611"/>
              <a:gd name="connsiteX22" fmla="*/ 677815 w 1119634"/>
              <a:gd name="connsiteY22" fmla="*/ 577516 h 613611"/>
              <a:gd name="connsiteX23" fmla="*/ 774067 w 1119634"/>
              <a:gd name="connsiteY23" fmla="*/ 517358 h 613611"/>
              <a:gd name="connsiteX24" fmla="*/ 834225 w 1119634"/>
              <a:gd name="connsiteY24" fmla="*/ 481263 h 613611"/>
              <a:gd name="connsiteX25" fmla="*/ 918446 w 1119634"/>
              <a:gd name="connsiteY25" fmla="*/ 469232 h 613611"/>
              <a:gd name="connsiteX26" fmla="*/ 1074857 w 1119634"/>
              <a:gd name="connsiteY26" fmla="*/ 457200 h 613611"/>
              <a:gd name="connsiteX27" fmla="*/ 1098920 w 1119634"/>
              <a:gd name="connsiteY27" fmla="*/ 312821 h 613611"/>
              <a:gd name="connsiteX28" fmla="*/ 1086889 w 1119634"/>
              <a:gd name="connsiteY28" fmla="*/ 276727 h 613611"/>
              <a:gd name="connsiteX29" fmla="*/ 1050794 w 1119634"/>
              <a:gd name="connsiteY29" fmla="*/ 264695 h 613611"/>
              <a:gd name="connsiteX30" fmla="*/ 1014699 w 1119634"/>
              <a:gd name="connsiteY30" fmla="*/ 240632 h 613611"/>
              <a:gd name="connsiteX31" fmla="*/ 990636 w 1119634"/>
              <a:gd name="connsiteY31" fmla="*/ 204537 h 613611"/>
              <a:gd name="connsiteX32" fmla="*/ 1026731 w 1119634"/>
              <a:gd name="connsiteY32" fmla="*/ 228600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19634" h="613611">
                <a:moveTo>
                  <a:pt x="966573" y="168442"/>
                </a:moveTo>
                <a:cubicBezTo>
                  <a:pt x="946520" y="152400"/>
                  <a:pt x="929384" y="131800"/>
                  <a:pt x="906415" y="120316"/>
                </a:cubicBezTo>
                <a:cubicBezTo>
                  <a:pt x="872385" y="103301"/>
                  <a:pt x="834226" y="96253"/>
                  <a:pt x="798131" y="84221"/>
                </a:cubicBezTo>
                <a:cubicBezTo>
                  <a:pt x="718463" y="57665"/>
                  <a:pt x="727055" y="59368"/>
                  <a:pt x="641720" y="36095"/>
                </a:cubicBezTo>
                <a:cubicBezTo>
                  <a:pt x="625767" y="31744"/>
                  <a:pt x="609281" y="29292"/>
                  <a:pt x="593594" y="24063"/>
                </a:cubicBezTo>
                <a:cubicBezTo>
                  <a:pt x="573105" y="17233"/>
                  <a:pt x="553489" y="8021"/>
                  <a:pt x="533436" y="0"/>
                </a:cubicBezTo>
                <a:cubicBezTo>
                  <a:pt x="477289" y="4011"/>
                  <a:pt x="420596" y="3253"/>
                  <a:pt x="364994" y="12032"/>
                </a:cubicBezTo>
                <a:cubicBezTo>
                  <a:pt x="343661" y="15400"/>
                  <a:pt x="325523" y="29889"/>
                  <a:pt x="304836" y="36095"/>
                </a:cubicBezTo>
                <a:cubicBezTo>
                  <a:pt x="285249" y="41971"/>
                  <a:pt x="264731" y="44116"/>
                  <a:pt x="244678" y="48127"/>
                </a:cubicBezTo>
                <a:cubicBezTo>
                  <a:pt x="220615" y="64169"/>
                  <a:pt x="198356" y="83320"/>
                  <a:pt x="172489" y="96253"/>
                </a:cubicBezTo>
                <a:cubicBezTo>
                  <a:pt x="63302" y="150846"/>
                  <a:pt x="106083" y="124481"/>
                  <a:pt x="40141" y="168442"/>
                </a:cubicBezTo>
                <a:cubicBezTo>
                  <a:pt x="32120" y="180474"/>
                  <a:pt x="22545" y="191603"/>
                  <a:pt x="16078" y="204537"/>
                </a:cubicBezTo>
                <a:cubicBezTo>
                  <a:pt x="-12520" y="261733"/>
                  <a:pt x="3197" y="345518"/>
                  <a:pt x="16078" y="397042"/>
                </a:cubicBezTo>
                <a:cubicBezTo>
                  <a:pt x="25853" y="436140"/>
                  <a:pt x="62332" y="432202"/>
                  <a:pt x="88267" y="445169"/>
                </a:cubicBezTo>
                <a:cubicBezTo>
                  <a:pt x="101201" y="451636"/>
                  <a:pt x="113253" y="459975"/>
                  <a:pt x="124362" y="469232"/>
                </a:cubicBezTo>
                <a:cubicBezTo>
                  <a:pt x="137434" y="480125"/>
                  <a:pt x="146299" y="495889"/>
                  <a:pt x="160457" y="505327"/>
                </a:cubicBezTo>
                <a:cubicBezTo>
                  <a:pt x="171009" y="512362"/>
                  <a:pt x="185006" y="512110"/>
                  <a:pt x="196552" y="517358"/>
                </a:cubicBezTo>
                <a:cubicBezTo>
                  <a:pt x="229208" y="532201"/>
                  <a:pt x="258774" y="554140"/>
                  <a:pt x="292804" y="565484"/>
                </a:cubicBezTo>
                <a:cubicBezTo>
                  <a:pt x="304836" y="569495"/>
                  <a:pt x="317555" y="571844"/>
                  <a:pt x="328899" y="577516"/>
                </a:cubicBezTo>
                <a:cubicBezTo>
                  <a:pt x="411988" y="619060"/>
                  <a:pt x="312960" y="588570"/>
                  <a:pt x="413120" y="613611"/>
                </a:cubicBezTo>
                <a:cubicBezTo>
                  <a:pt x="473278" y="609600"/>
                  <a:pt x="533671" y="608237"/>
                  <a:pt x="593594" y="601579"/>
                </a:cubicBezTo>
                <a:cubicBezTo>
                  <a:pt x="606199" y="600178"/>
                  <a:pt x="617495" y="593032"/>
                  <a:pt x="629689" y="589548"/>
                </a:cubicBezTo>
                <a:cubicBezTo>
                  <a:pt x="645589" y="585005"/>
                  <a:pt x="661773" y="581527"/>
                  <a:pt x="677815" y="577516"/>
                </a:cubicBezTo>
                <a:cubicBezTo>
                  <a:pt x="730459" y="498549"/>
                  <a:pt x="662706" y="584175"/>
                  <a:pt x="774067" y="517358"/>
                </a:cubicBezTo>
                <a:cubicBezTo>
                  <a:pt x="794120" y="505326"/>
                  <a:pt x="812040" y="488658"/>
                  <a:pt x="834225" y="481263"/>
                </a:cubicBezTo>
                <a:cubicBezTo>
                  <a:pt x="861128" y="472295"/>
                  <a:pt x="890228" y="472054"/>
                  <a:pt x="918446" y="469232"/>
                </a:cubicBezTo>
                <a:cubicBezTo>
                  <a:pt x="970478" y="464029"/>
                  <a:pt x="1022720" y="461211"/>
                  <a:pt x="1074857" y="457200"/>
                </a:cubicBezTo>
                <a:cubicBezTo>
                  <a:pt x="1142128" y="412353"/>
                  <a:pt x="1118969" y="443140"/>
                  <a:pt x="1098920" y="312821"/>
                </a:cubicBezTo>
                <a:cubicBezTo>
                  <a:pt x="1096992" y="300286"/>
                  <a:pt x="1095857" y="285695"/>
                  <a:pt x="1086889" y="276727"/>
                </a:cubicBezTo>
                <a:cubicBezTo>
                  <a:pt x="1077921" y="267759"/>
                  <a:pt x="1062138" y="270367"/>
                  <a:pt x="1050794" y="264695"/>
                </a:cubicBezTo>
                <a:cubicBezTo>
                  <a:pt x="1037860" y="258228"/>
                  <a:pt x="1026731" y="248653"/>
                  <a:pt x="1014699" y="240632"/>
                </a:cubicBezTo>
                <a:cubicBezTo>
                  <a:pt x="1006678" y="228600"/>
                  <a:pt x="980411" y="214762"/>
                  <a:pt x="990636" y="204537"/>
                </a:cubicBezTo>
                <a:cubicBezTo>
                  <a:pt x="1000861" y="194312"/>
                  <a:pt x="1026731" y="228600"/>
                  <a:pt x="1026731" y="2286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26" y="272214"/>
            <a:ext cx="6641802" cy="3854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23" y="103771"/>
            <a:ext cx="2498308" cy="666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54" y="243137"/>
            <a:ext cx="4783643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997" y="420209"/>
            <a:ext cx="10515600" cy="670461"/>
          </a:xfrm>
        </p:spPr>
        <p:txBody>
          <a:bodyPr>
            <a:normAutofit fontScale="90000"/>
          </a:bodyPr>
          <a:lstStyle/>
          <a:p>
            <a:pPr lvl="0" algn="ctr"/>
            <a:r>
              <a:rPr lang="ar-JO" sz="4000" b="1" dirty="0"/>
              <a:t>عناصر الطقس 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271133" y="1564395"/>
            <a:ext cx="1454226" cy="61694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368449" y="3391359"/>
            <a:ext cx="1454226" cy="6169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2851533" y="2774415"/>
            <a:ext cx="1454226" cy="61694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2948849" y="4667480"/>
            <a:ext cx="1454226" cy="61694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25359" y="1564395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درجة الحرارة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45696" y="3422832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الرطوبة النسبية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3074" y="2774415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الرياح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0742" y="4698953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الضغط الجوي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7" grpId="0" animBg="1"/>
      <p:bldP spid="8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28363" y="190000"/>
            <a:ext cx="3318996" cy="828255"/>
          </a:xfrm>
        </p:spPr>
        <p:txBody>
          <a:bodyPr>
            <a:normAutofit/>
          </a:bodyPr>
          <a:lstStyle/>
          <a:p>
            <a:pPr algn="ctr"/>
            <a:r>
              <a:rPr lang="ar-JO" sz="3000" b="1" dirty="0"/>
              <a:t>خرائط الطقس</a:t>
            </a: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4" y="190000"/>
            <a:ext cx="9013864" cy="656322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602491" y="878305"/>
            <a:ext cx="133814" cy="445169"/>
          </a:xfrm>
          <a:custGeom>
            <a:avLst/>
            <a:gdLst>
              <a:gd name="connsiteX0" fmla="*/ 97720 w 133814"/>
              <a:gd name="connsiteY0" fmla="*/ 0 h 445169"/>
              <a:gd name="connsiteX1" fmla="*/ 37562 w 133814"/>
              <a:gd name="connsiteY1" fmla="*/ 36095 h 445169"/>
              <a:gd name="connsiteX2" fmla="*/ 1467 w 133814"/>
              <a:gd name="connsiteY2" fmla="*/ 60158 h 445169"/>
              <a:gd name="connsiteX3" fmla="*/ 13498 w 133814"/>
              <a:gd name="connsiteY3" fmla="*/ 108284 h 445169"/>
              <a:gd name="connsiteX4" fmla="*/ 133814 w 133814"/>
              <a:gd name="connsiteY4" fmla="*/ 144379 h 445169"/>
              <a:gd name="connsiteX5" fmla="*/ 121783 w 133814"/>
              <a:gd name="connsiteY5" fmla="*/ 204537 h 445169"/>
              <a:gd name="connsiteX6" fmla="*/ 97720 w 133814"/>
              <a:gd name="connsiteY6" fmla="*/ 312821 h 445169"/>
              <a:gd name="connsiteX7" fmla="*/ 133814 w 133814"/>
              <a:gd name="connsiteY7" fmla="*/ 324853 h 445169"/>
              <a:gd name="connsiteX8" fmla="*/ 109751 w 133814"/>
              <a:gd name="connsiteY8" fmla="*/ 397042 h 445169"/>
              <a:gd name="connsiteX9" fmla="*/ 97720 w 133814"/>
              <a:gd name="connsiteY9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814" h="445169">
                <a:moveTo>
                  <a:pt x="97720" y="0"/>
                </a:moveTo>
                <a:cubicBezTo>
                  <a:pt x="77667" y="12032"/>
                  <a:pt x="57393" y="23701"/>
                  <a:pt x="37562" y="36095"/>
                </a:cubicBezTo>
                <a:cubicBezTo>
                  <a:pt x="25300" y="43759"/>
                  <a:pt x="6040" y="46440"/>
                  <a:pt x="1467" y="60158"/>
                </a:cubicBezTo>
                <a:cubicBezTo>
                  <a:pt x="-3762" y="75845"/>
                  <a:pt x="6103" y="93494"/>
                  <a:pt x="13498" y="108284"/>
                </a:cubicBezTo>
                <a:cubicBezTo>
                  <a:pt x="35398" y="152083"/>
                  <a:pt x="97643" y="139858"/>
                  <a:pt x="133814" y="144379"/>
                </a:cubicBezTo>
                <a:cubicBezTo>
                  <a:pt x="129804" y="164432"/>
                  <a:pt x="130088" y="185850"/>
                  <a:pt x="121783" y="204537"/>
                </a:cubicBezTo>
                <a:cubicBezTo>
                  <a:pt x="99851" y="253884"/>
                  <a:pt x="54799" y="248438"/>
                  <a:pt x="97720" y="312821"/>
                </a:cubicBezTo>
                <a:cubicBezTo>
                  <a:pt x="104755" y="323373"/>
                  <a:pt x="121783" y="320842"/>
                  <a:pt x="133814" y="324853"/>
                </a:cubicBezTo>
                <a:cubicBezTo>
                  <a:pt x="125793" y="348916"/>
                  <a:pt x="115902" y="372435"/>
                  <a:pt x="109751" y="397042"/>
                </a:cubicBezTo>
                <a:lnTo>
                  <a:pt x="97720" y="445169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44" y="318973"/>
            <a:ext cx="201185" cy="48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49" y="5221524"/>
            <a:ext cx="201185" cy="481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96" y="2057218"/>
            <a:ext cx="201185" cy="48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24" y="1267327"/>
            <a:ext cx="201185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7546" y="1323474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أنظمة الضغط الجوي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03642" y="2038312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الجبهة الهوائية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358189" y="2995863"/>
            <a:ext cx="2598822" cy="649705"/>
          </a:xfrm>
          <a:custGeom>
            <a:avLst/>
            <a:gdLst>
              <a:gd name="connsiteX0" fmla="*/ 0 w 2598822"/>
              <a:gd name="connsiteY0" fmla="*/ 0 h 649705"/>
              <a:gd name="connsiteX1" fmla="*/ 60158 w 2598822"/>
              <a:gd name="connsiteY1" fmla="*/ 24063 h 649705"/>
              <a:gd name="connsiteX2" fmla="*/ 216569 w 2598822"/>
              <a:gd name="connsiteY2" fmla="*/ 36095 h 649705"/>
              <a:gd name="connsiteX3" fmla="*/ 264695 w 2598822"/>
              <a:gd name="connsiteY3" fmla="*/ 72190 h 649705"/>
              <a:gd name="connsiteX4" fmla="*/ 300790 w 2598822"/>
              <a:gd name="connsiteY4" fmla="*/ 84221 h 649705"/>
              <a:gd name="connsiteX5" fmla="*/ 589548 w 2598822"/>
              <a:gd name="connsiteY5" fmla="*/ 84221 h 649705"/>
              <a:gd name="connsiteX6" fmla="*/ 625643 w 2598822"/>
              <a:gd name="connsiteY6" fmla="*/ 108284 h 649705"/>
              <a:gd name="connsiteX7" fmla="*/ 661737 w 2598822"/>
              <a:gd name="connsiteY7" fmla="*/ 120316 h 649705"/>
              <a:gd name="connsiteX8" fmla="*/ 1106906 w 2598822"/>
              <a:gd name="connsiteY8" fmla="*/ 108284 h 649705"/>
              <a:gd name="connsiteX9" fmla="*/ 1167064 w 2598822"/>
              <a:gd name="connsiteY9" fmla="*/ 84221 h 649705"/>
              <a:gd name="connsiteX10" fmla="*/ 1263316 w 2598822"/>
              <a:gd name="connsiteY10" fmla="*/ 60158 h 649705"/>
              <a:gd name="connsiteX11" fmla="*/ 1299411 w 2598822"/>
              <a:gd name="connsiteY11" fmla="*/ 48126 h 649705"/>
              <a:gd name="connsiteX12" fmla="*/ 1395664 w 2598822"/>
              <a:gd name="connsiteY12" fmla="*/ 72190 h 649705"/>
              <a:gd name="connsiteX13" fmla="*/ 1431758 w 2598822"/>
              <a:gd name="connsiteY13" fmla="*/ 108284 h 649705"/>
              <a:gd name="connsiteX14" fmla="*/ 1479885 w 2598822"/>
              <a:gd name="connsiteY14" fmla="*/ 180474 h 649705"/>
              <a:gd name="connsiteX15" fmla="*/ 1515979 w 2598822"/>
              <a:gd name="connsiteY15" fmla="*/ 252663 h 649705"/>
              <a:gd name="connsiteX16" fmla="*/ 1552074 w 2598822"/>
              <a:gd name="connsiteY16" fmla="*/ 288758 h 649705"/>
              <a:gd name="connsiteX17" fmla="*/ 1612232 w 2598822"/>
              <a:gd name="connsiteY17" fmla="*/ 336884 h 649705"/>
              <a:gd name="connsiteX18" fmla="*/ 1684422 w 2598822"/>
              <a:gd name="connsiteY18" fmla="*/ 324853 h 649705"/>
              <a:gd name="connsiteX19" fmla="*/ 1708485 w 2598822"/>
              <a:gd name="connsiteY19" fmla="*/ 276726 h 649705"/>
              <a:gd name="connsiteX20" fmla="*/ 1744579 w 2598822"/>
              <a:gd name="connsiteY20" fmla="*/ 264695 h 649705"/>
              <a:gd name="connsiteX21" fmla="*/ 1780674 w 2598822"/>
              <a:gd name="connsiteY21" fmla="*/ 288758 h 649705"/>
              <a:gd name="connsiteX22" fmla="*/ 1828800 w 2598822"/>
              <a:gd name="connsiteY22" fmla="*/ 385011 h 649705"/>
              <a:gd name="connsiteX23" fmla="*/ 1985211 w 2598822"/>
              <a:gd name="connsiteY23" fmla="*/ 348916 h 649705"/>
              <a:gd name="connsiteX24" fmla="*/ 2129590 w 2598822"/>
              <a:gd name="connsiteY24" fmla="*/ 300790 h 649705"/>
              <a:gd name="connsiteX25" fmla="*/ 2177716 w 2598822"/>
              <a:gd name="connsiteY25" fmla="*/ 288758 h 649705"/>
              <a:gd name="connsiteX26" fmla="*/ 2310064 w 2598822"/>
              <a:gd name="connsiteY26" fmla="*/ 300790 h 649705"/>
              <a:gd name="connsiteX27" fmla="*/ 2334127 w 2598822"/>
              <a:gd name="connsiteY27" fmla="*/ 372979 h 649705"/>
              <a:gd name="connsiteX28" fmla="*/ 2370222 w 2598822"/>
              <a:gd name="connsiteY28" fmla="*/ 445169 h 649705"/>
              <a:gd name="connsiteX29" fmla="*/ 2418348 w 2598822"/>
              <a:gd name="connsiteY29" fmla="*/ 469232 h 649705"/>
              <a:gd name="connsiteX30" fmla="*/ 2490537 w 2598822"/>
              <a:gd name="connsiteY30" fmla="*/ 517358 h 649705"/>
              <a:gd name="connsiteX31" fmla="*/ 2526632 w 2598822"/>
              <a:gd name="connsiteY31" fmla="*/ 541421 h 649705"/>
              <a:gd name="connsiteX32" fmla="*/ 2562727 w 2598822"/>
              <a:gd name="connsiteY32" fmla="*/ 589548 h 649705"/>
              <a:gd name="connsiteX33" fmla="*/ 2598822 w 2598822"/>
              <a:gd name="connsiteY33" fmla="*/ 649705 h 6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98822" h="649705">
                <a:moveTo>
                  <a:pt x="0" y="0"/>
                </a:moveTo>
                <a:cubicBezTo>
                  <a:pt x="20053" y="8021"/>
                  <a:pt x="38854" y="20512"/>
                  <a:pt x="60158" y="24063"/>
                </a:cubicBezTo>
                <a:cubicBezTo>
                  <a:pt x="111738" y="32660"/>
                  <a:pt x="165668" y="24118"/>
                  <a:pt x="216569" y="36095"/>
                </a:cubicBezTo>
                <a:cubicBezTo>
                  <a:pt x="236089" y="40688"/>
                  <a:pt x="247284" y="62241"/>
                  <a:pt x="264695" y="72190"/>
                </a:cubicBezTo>
                <a:cubicBezTo>
                  <a:pt x="275706" y="78482"/>
                  <a:pt x="288758" y="80211"/>
                  <a:pt x="300790" y="84221"/>
                </a:cubicBezTo>
                <a:cubicBezTo>
                  <a:pt x="395019" y="77939"/>
                  <a:pt x="495118" y="60614"/>
                  <a:pt x="589548" y="84221"/>
                </a:cubicBezTo>
                <a:cubicBezTo>
                  <a:pt x="603576" y="87728"/>
                  <a:pt x="612709" y="101817"/>
                  <a:pt x="625643" y="108284"/>
                </a:cubicBezTo>
                <a:cubicBezTo>
                  <a:pt x="636986" y="113956"/>
                  <a:pt x="649706" y="116305"/>
                  <a:pt x="661737" y="120316"/>
                </a:cubicBezTo>
                <a:cubicBezTo>
                  <a:pt x="810127" y="116305"/>
                  <a:pt x="958839" y="118860"/>
                  <a:pt x="1106906" y="108284"/>
                </a:cubicBezTo>
                <a:cubicBezTo>
                  <a:pt x="1128448" y="106745"/>
                  <a:pt x="1146842" y="91804"/>
                  <a:pt x="1167064" y="84221"/>
                </a:cubicBezTo>
                <a:cubicBezTo>
                  <a:pt x="1222067" y="63595"/>
                  <a:pt x="1191515" y="78109"/>
                  <a:pt x="1263316" y="60158"/>
                </a:cubicBezTo>
                <a:cubicBezTo>
                  <a:pt x="1275620" y="57082"/>
                  <a:pt x="1287379" y="52137"/>
                  <a:pt x="1299411" y="48126"/>
                </a:cubicBezTo>
                <a:cubicBezTo>
                  <a:pt x="1308090" y="49862"/>
                  <a:pt x="1379808" y="61619"/>
                  <a:pt x="1395664" y="72190"/>
                </a:cubicBezTo>
                <a:cubicBezTo>
                  <a:pt x="1409821" y="81628"/>
                  <a:pt x="1421312" y="94853"/>
                  <a:pt x="1431758" y="108284"/>
                </a:cubicBezTo>
                <a:cubicBezTo>
                  <a:pt x="1449514" y="131113"/>
                  <a:pt x="1479885" y="180474"/>
                  <a:pt x="1479885" y="180474"/>
                </a:cubicBezTo>
                <a:cubicBezTo>
                  <a:pt x="1491943" y="216650"/>
                  <a:pt x="1490063" y="221564"/>
                  <a:pt x="1515979" y="252663"/>
                </a:cubicBezTo>
                <a:cubicBezTo>
                  <a:pt x="1526872" y="265735"/>
                  <a:pt x="1541181" y="275686"/>
                  <a:pt x="1552074" y="288758"/>
                </a:cubicBezTo>
                <a:cubicBezTo>
                  <a:pt x="1593937" y="338994"/>
                  <a:pt x="1552977" y="317134"/>
                  <a:pt x="1612232" y="336884"/>
                </a:cubicBezTo>
                <a:cubicBezTo>
                  <a:pt x="1636295" y="332874"/>
                  <a:pt x="1663735" y="337782"/>
                  <a:pt x="1684422" y="324853"/>
                </a:cubicBezTo>
                <a:cubicBezTo>
                  <a:pt x="1699632" y="315347"/>
                  <a:pt x="1695803" y="289409"/>
                  <a:pt x="1708485" y="276726"/>
                </a:cubicBezTo>
                <a:cubicBezTo>
                  <a:pt x="1717453" y="267758"/>
                  <a:pt x="1732548" y="268705"/>
                  <a:pt x="1744579" y="264695"/>
                </a:cubicBezTo>
                <a:cubicBezTo>
                  <a:pt x="1756611" y="272716"/>
                  <a:pt x="1772382" y="276912"/>
                  <a:pt x="1780674" y="288758"/>
                </a:cubicBezTo>
                <a:cubicBezTo>
                  <a:pt x="1801245" y="318145"/>
                  <a:pt x="1828800" y="385011"/>
                  <a:pt x="1828800" y="385011"/>
                </a:cubicBezTo>
                <a:cubicBezTo>
                  <a:pt x="1880937" y="372979"/>
                  <a:pt x="1933685" y="363343"/>
                  <a:pt x="1985211" y="348916"/>
                </a:cubicBezTo>
                <a:cubicBezTo>
                  <a:pt x="2034062" y="335238"/>
                  <a:pt x="2081170" y="315921"/>
                  <a:pt x="2129590" y="300790"/>
                </a:cubicBezTo>
                <a:cubicBezTo>
                  <a:pt x="2145373" y="295858"/>
                  <a:pt x="2161674" y="292769"/>
                  <a:pt x="2177716" y="288758"/>
                </a:cubicBezTo>
                <a:lnTo>
                  <a:pt x="2310064" y="300790"/>
                </a:lnTo>
                <a:cubicBezTo>
                  <a:pt x="2332397" y="312815"/>
                  <a:pt x="2327975" y="348372"/>
                  <a:pt x="2334127" y="372979"/>
                </a:cubicBezTo>
                <a:cubicBezTo>
                  <a:pt x="2343697" y="411262"/>
                  <a:pt x="2338041" y="423715"/>
                  <a:pt x="2370222" y="445169"/>
                </a:cubicBezTo>
                <a:cubicBezTo>
                  <a:pt x="2385145" y="455118"/>
                  <a:pt x="2402968" y="460004"/>
                  <a:pt x="2418348" y="469232"/>
                </a:cubicBezTo>
                <a:cubicBezTo>
                  <a:pt x="2443147" y="484111"/>
                  <a:pt x="2466474" y="501316"/>
                  <a:pt x="2490537" y="517358"/>
                </a:cubicBezTo>
                <a:lnTo>
                  <a:pt x="2526632" y="541421"/>
                </a:lnTo>
                <a:cubicBezTo>
                  <a:pt x="2538664" y="557463"/>
                  <a:pt x="2551604" y="572863"/>
                  <a:pt x="2562727" y="589548"/>
                </a:cubicBezTo>
                <a:cubicBezTo>
                  <a:pt x="2575699" y="609005"/>
                  <a:pt x="2598822" y="649705"/>
                  <a:pt x="2598822" y="649705"/>
                </a:cubicBezTo>
              </a:path>
            </a:pathLst>
          </a:custGeom>
          <a:noFill/>
          <a:ln w="57150">
            <a:solidFill>
              <a:srgbClr val="03F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546380" y="2082762"/>
            <a:ext cx="741481" cy="215269"/>
          </a:xfrm>
          <a:custGeom>
            <a:avLst/>
            <a:gdLst>
              <a:gd name="connsiteX0" fmla="*/ 0 w 2598822"/>
              <a:gd name="connsiteY0" fmla="*/ 0 h 649705"/>
              <a:gd name="connsiteX1" fmla="*/ 60158 w 2598822"/>
              <a:gd name="connsiteY1" fmla="*/ 24063 h 649705"/>
              <a:gd name="connsiteX2" fmla="*/ 216569 w 2598822"/>
              <a:gd name="connsiteY2" fmla="*/ 36095 h 649705"/>
              <a:gd name="connsiteX3" fmla="*/ 264695 w 2598822"/>
              <a:gd name="connsiteY3" fmla="*/ 72190 h 649705"/>
              <a:gd name="connsiteX4" fmla="*/ 300790 w 2598822"/>
              <a:gd name="connsiteY4" fmla="*/ 84221 h 649705"/>
              <a:gd name="connsiteX5" fmla="*/ 589548 w 2598822"/>
              <a:gd name="connsiteY5" fmla="*/ 84221 h 649705"/>
              <a:gd name="connsiteX6" fmla="*/ 625643 w 2598822"/>
              <a:gd name="connsiteY6" fmla="*/ 108284 h 649705"/>
              <a:gd name="connsiteX7" fmla="*/ 661737 w 2598822"/>
              <a:gd name="connsiteY7" fmla="*/ 120316 h 649705"/>
              <a:gd name="connsiteX8" fmla="*/ 1106906 w 2598822"/>
              <a:gd name="connsiteY8" fmla="*/ 108284 h 649705"/>
              <a:gd name="connsiteX9" fmla="*/ 1167064 w 2598822"/>
              <a:gd name="connsiteY9" fmla="*/ 84221 h 649705"/>
              <a:gd name="connsiteX10" fmla="*/ 1263316 w 2598822"/>
              <a:gd name="connsiteY10" fmla="*/ 60158 h 649705"/>
              <a:gd name="connsiteX11" fmla="*/ 1299411 w 2598822"/>
              <a:gd name="connsiteY11" fmla="*/ 48126 h 649705"/>
              <a:gd name="connsiteX12" fmla="*/ 1395664 w 2598822"/>
              <a:gd name="connsiteY12" fmla="*/ 72190 h 649705"/>
              <a:gd name="connsiteX13" fmla="*/ 1431758 w 2598822"/>
              <a:gd name="connsiteY13" fmla="*/ 108284 h 649705"/>
              <a:gd name="connsiteX14" fmla="*/ 1479885 w 2598822"/>
              <a:gd name="connsiteY14" fmla="*/ 180474 h 649705"/>
              <a:gd name="connsiteX15" fmla="*/ 1515979 w 2598822"/>
              <a:gd name="connsiteY15" fmla="*/ 252663 h 649705"/>
              <a:gd name="connsiteX16" fmla="*/ 1552074 w 2598822"/>
              <a:gd name="connsiteY16" fmla="*/ 288758 h 649705"/>
              <a:gd name="connsiteX17" fmla="*/ 1612232 w 2598822"/>
              <a:gd name="connsiteY17" fmla="*/ 336884 h 649705"/>
              <a:gd name="connsiteX18" fmla="*/ 1684422 w 2598822"/>
              <a:gd name="connsiteY18" fmla="*/ 324853 h 649705"/>
              <a:gd name="connsiteX19" fmla="*/ 1708485 w 2598822"/>
              <a:gd name="connsiteY19" fmla="*/ 276726 h 649705"/>
              <a:gd name="connsiteX20" fmla="*/ 1744579 w 2598822"/>
              <a:gd name="connsiteY20" fmla="*/ 264695 h 649705"/>
              <a:gd name="connsiteX21" fmla="*/ 1780674 w 2598822"/>
              <a:gd name="connsiteY21" fmla="*/ 288758 h 649705"/>
              <a:gd name="connsiteX22" fmla="*/ 1828800 w 2598822"/>
              <a:gd name="connsiteY22" fmla="*/ 385011 h 649705"/>
              <a:gd name="connsiteX23" fmla="*/ 1985211 w 2598822"/>
              <a:gd name="connsiteY23" fmla="*/ 348916 h 649705"/>
              <a:gd name="connsiteX24" fmla="*/ 2129590 w 2598822"/>
              <a:gd name="connsiteY24" fmla="*/ 300790 h 649705"/>
              <a:gd name="connsiteX25" fmla="*/ 2177716 w 2598822"/>
              <a:gd name="connsiteY25" fmla="*/ 288758 h 649705"/>
              <a:gd name="connsiteX26" fmla="*/ 2310064 w 2598822"/>
              <a:gd name="connsiteY26" fmla="*/ 300790 h 649705"/>
              <a:gd name="connsiteX27" fmla="*/ 2334127 w 2598822"/>
              <a:gd name="connsiteY27" fmla="*/ 372979 h 649705"/>
              <a:gd name="connsiteX28" fmla="*/ 2370222 w 2598822"/>
              <a:gd name="connsiteY28" fmla="*/ 445169 h 649705"/>
              <a:gd name="connsiteX29" fmla="*/ 2418348 w 2598822"/>
              <a:gd name="connsiteY29" fmla="*/ 469232 h 649705"/>
              <a:gd name="connsiteX30" fmla="*/ 2490537 w 2598822"/>
              <a:gd name="connsiteY30" fmla="*/ 517358 h 649705"/>
              <a:gd name="connsiteX31" fmla="*/ 2526632 w 2598822"/>
              <a:gd name="connsiteY31" fmla="*/ 541421 h 649705"/>
              <a:gd name="connsiteX32" fmla="*/ 2562727 w 2598822"/>
              <a:gd name="connsiteY32" fmla="*/ 589548 h 649705"/>
              <a:gd name="connsiteX33" fmla="*/ 2598822 w 2598822"/>
              <a:gd name="connsiteY33" fmla="*/ 649705 h 6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98822" h="649705">
                <a:moveTo>
                  <a:pt x="0" y="0"/>
                </a:moveTo>
                <a:cubicBezTo>
                  <a:pt x="20053" y="8021"/>
                  <a:pt x="38854" y="20512"/>
                  <a:pt x="60158" y="24063"/>
                </a:cubicBezTo>
                <a:cubicBezTo>
                  <a:pt x="111738" y="32660"/>
                  <a:pt x="165668" y="24118"/>
                  <a:pt x="216569" y="36095"/>
                </a:cubicBezTo>
                <a:cubicBezTo>
                  <a:pt x="236089" y="40688"/>
                  <a:pt x="247284" y="62241"/>
                  <a:pt x="264695" y="72190"/>
                </a:cubicBezTo>
                <a:cubicBezTo>
                  <a:pt x="275706" y="78482"/>
                  <a:pt x="288758" y="80211"/>
                  <a:pt x="300790" y="84221"/>
                </a:cubicBezTo>
                <a:cubicBezTo>
                  <a:pt x="395019" y="77939"/>
                  <a:pt x="495118" y="60614"/>
                  <a:pt x="589548" y="84221"/>
                </a:cubicBezTo>
                <a:cubicBezTo>
                  <a:pt x="603576" y="87728"/>
                  <a:pt x="612709" y="101817"/>
                  <a:pt x="625643" y="108284"/>
                </a:cubicBezTo>
                <a:cubicBezTo>
                  <a:pt x="636986" y="113956"/>
                  <a:pt x="649706" y="116305"/>
                  <a:pt x="661737" y="120316"/>
                </a:cubicBezTo>
                <a:cubicBezTo>
                  <a:pt x="810127" y="116305"/>
                  <a:pt x="958839" y="118860"/>
                  <a:pt x="1106906" y="108284"/>
                </a:cubicBezTo>
                <a:cubicBezTo>
                  <a:pt x="1128448" y="106745"/>
                  <a:pt x="1146842" y="91804"/>
                  <a:pt x="1167064" y="84221"/>
                </a:cubicBezTo>
                <a:cubicBezTo>
                  <a:pt x="1222067" y="63595"/>
                  <a:pt x="1191515" y="78109"/>
                  <a:pt x="1263316" y="60158"/>
                </a:cubicBezTo>
                <a:cubicBezTo>
                  <a:pt x="1275620" y="57082"/>
                  <a:pt x="1287379" y="52137"/>
                  <a:pt x="1299411" y="48126"/>
                </a:cubicBezTo>
                <a:cubicBezTo>
                  <a:pt x="1308090" y="49862"/>
                  <a:pt x="1379808" y="61619"/>
                  <a:pt x="1395664" y="72190"/>
                </a:cubicBezTo>
                <a:cubicBezTo>
                  <a:pt x="1409821" y="81628"/>
                  <a:pt x="1421312" y="94853"/>
                  <a:pt x="1431758" y="108284"/>
                </a:cubicBezTo>
                <a:cubicBezTo>
                  <a:pt x="1449514" y="131113"/>
                  <a:pt x="1479885" y="180474"/>
                  <a:pt x="1479885" y="180474"/>
                </a:cubicBezTo>
                <a:cubicBezTo>
                  <a:pt x="1491943" y="216650"/>
                  <a:pt x="1490063" y="221564"/>
                  <a:pt x="1515979" y="252663"/>
                </a:cubicBezTo>
                <a:cubicBezTo>
                  <a:pt x="1526872" y="265735"/>
                  <a:pt x="1541181" y="275686"/>
                  <a:pt x="1552074" y="288758"/>
                </a:cubicBezTo>
                <a:cubicBezTo>
                  <a:pt x="1593937" y="338994"/>
                  <a:pt x="1552977" y="317134"/>
                  <a:pt x="1612232" y="336884"/>
                </a:cubicBezTo>
                <a:cubicBezTo>
                  <a:pt x="1636295" y="332874"/>
                  <a:pt x="1663735" y="337782"/>
                  <a:pt x="1684422" y="324853"/>
                </a:cubicBezTo>
                <a:cubicBezTo>
                  <a:pt x="1699632" y="315347"/>
                  <a:pt x="1695803" y="289409"/>
                  <a:pt x="1708485" y="276726"/>
                </a:cubicBezTo>
                <a:cubicBezTo>
                  <a:pt x="1717453" y="267758"/>
                  <a:pt x="1732548" y="268705"/>
                  <a:pt x="1744579" y="264695"/>
                </a:cubicBezTo>
                <a:cubicBezTo>
                  <a:pt x="1756611" y="272716"/>
                  <a:pt x="1772382" y="276912"/>
                  <a:pt x="1780674" y="288758"/>
                </a:cubicBezTo>
                <a:cubicBezTo>
                  <a:pt x="1801245" y="318145"/>
                  <a:pt x="1828800" y="385011"/>
                  <a:pt x="1828800" y="385011"/>
                </a:cubicBezTo>
                <a:cubicBezTo>
                  <a:pt x="1880937" y="372979"/>
                  <a:pt x="1933685" y="363343"/>
                  <a:pt x="1985211" y="348916"/>
                </a:cubicBezTo>
                <a:cubicBezTo>
                  <a:pt x="2034062" y="335238"/>
                  <a:pt x="2081170" y="315921"/>
                  <a:pt x="2129590" y="300790"/>
                </a:cubicBezTo>
                <a:cubicBezTo>
                  <a:pt x="2145373" y="295858"/>
                  <a:pt x="2161674" y="292769"/>
                  <a:pt x="2177716" y="288758"/>
                </a:cubicBezTo>
                <a:lnTo>
                  <a:pt x="2310064" y="300790"/>
                </a:lnTo>
                <a:cubicBezTo>
                  <a:pt x="2332397" y="312815"/>
                  <a:pt x="2327975" y="348372"/>
                  <a:pt x="2334127" y="372979"/>
                </a:cubicBezTo>
                <a:cubicBezTo>
                  <a:pt x="2343697" y="411262"/>
                  <a:pt x="2338041" y="423715"/>
                  <a:pt x="2370222" y="445169"/>
                </a:cubicBezTo>
                <a:cubicBezTo>
                  <a:pt x="2385145" y="455118"/>
                  <a:pt x="2402968" y="460004"/>
                  <a:pt x="2418348" y="469232"/>
                </a:cubicBezTo>
                <a:cubicBezTo>
                  <a:pt x="2443147" y="484111"/>
                  <a:pt x="2466474" y="501316"/>
                  <a:pt x="2490537" y="517358"/>
                </a:cubicBezTo>
                <a:lnTo>
                  <a:pt x="2526632" y="541421"/>
                </a:lnTo>
                <a:cubicBezTo>
                  <a:pt x="2538664" y="557463"/>
                  <a:pt x="2551604" y="572863"/>
                  <a:pt x="2562727" y="589548"/>
                </a:cubicBezTo>
                <a:cubicBezTo>
                  <a:pt x="2575699" y="609005"/>
                  <a:pt x="2598822" y="649705"/>
                  <a:pt x="2598822" y="649705"/>
                </a:cubicBezTo>
              </a:path>
            </a:pathLst>
          </a:custGeom>
          <a:noFill/>
          <a:ln w="57150">
            <a:solidFill>
              <a:srgbClr val="03F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230979" y="2358188"/>
            <a:ext cx="445168" cy="180655"/>
          </a:xfrm>
          <a:custGeom>
            <a:avLst/>
            <a:gdLst>
              <a:gd name="connsiteX0" fmla="*/ 0 w 445168"/>
              <a:gd name="connsiteY0" fmla="*/ 12032 h 60158"/>
              <a:gd name="connsiteX1" fmla="*/ 204537 w 445168"/>
              <a:gd name="connsiteY1" fmla="*/ 24064 h 60158"/>
              <a:gd name="connsiteX2" fmla="*/ 276726 w 445168"/>
              <a:gd name="connsiteY2" fmla="*/ 0 h 60158"/>
              <a:gd name="connsiteX3" fmla="*/ 385010 w 445168"/>
              <a:gd name="connsiteY3" fmla="*/ 12032 h 60158"/>
              <a:gd name="connsiteX4" fmla="*/ 409074 w 445168"/>
              <a:gd name="connsiteY4" fmla="*/ 36095 h 60158"/>
              <a:gd name="connsiteX5" fmla="*/ 445168 w 445168"/>
              <a:gd name="connsiteY5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68" h="60158">
                <a:moveTo>
                  <a:pt x="0" y="12032"/>
                </a:moveTo>
                <a:cubicBezTo>
                  <a:pt x="94086" y="49666"/>
                  <a:pt x="63034" y="47648"/>
                  <a:pt x="204537" y="24064"/>
                </a:cubicBezTo>
                <a:cubicBezTo>
                  <a:pt x="229557" y="19894"/>
                  <a:pt x="276726" y="0"/>
                  <a:pt x="276726" y="0"/>
                </a:cubicBezTo>
                <a:cubicBezTo>
                  <a:pt x="312821" y="4011"/>
                  <a:pt x="349973" y="2476"/>
                  <a:pt x="385010" y="12032"/>
                </a:cubicBezTo>
                <a:cubicBezTo>
                  <a:pt x="395954" y="15017"/>
                  <a:pt x="400216" y="29009"/>
                  <a:pt x="409074" y="36095"/>
                </a:cubicBezTo>
                <a:cubicBezTo>
                  <a:pt x="420365" y="45128"/>
                  <a:pt x="445168" y="60158"/>
                  <a:pt x="445168" y="60158"/>
                </a:cubicBezTo>
              </a:path>
            </a:pathLst>
          </a:custGeom>
          <a:noFill/>
          <a:ln w="57150">
            <a:solidFill>
              <a:srgbClr val="FFABE3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58189" y="4339388"/>
            <a:ext cx="445168" cy="180655"/>
          </a:xfrm>
          <a:custGeom>
            <a:avLst/>
            <a:gdLst>
              <a:gd name="connsiteX0" fmla="*/ 0 w 445168"/>
              <a:gd name="connsiteY0" fmla="*/ 12032 h 60158"/>
              <a:gd name="connsiteX1" fmla="*/ 204537 w 445168"/>
              <a:gd name="connsiteY1" fmla="*/ 24064 h 60158"/>
              <a:gd name="connsiteX2" fmla="*/ 276726 w 445168"/>
              <a:gd name="connsiteY2" fmla="*/ 0 h 60158"/>
              <a:gd name="connsiteX3" fmla="*/ 385010 w 445168"/>
              <a:gd name="connsiteY3" fmla="*/ 12032 h 60158"/>
              <a:gd name="connsiteX4" fmla="*/ 409074 w 445168"/>
              <a:gd name="connsiteY4" fmla="*/ 36095 h 60158"/>
              <a:gd name="connsiteX5" fmla="*/ 445168 w 445168"/>
              <a:gd name="connsiteY5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68" h="60158">
                <a:moveTo>
                  <a:pt x="0" y="12032"/>
                </a:moveTo>
                <a:cubicBezTo>
                  <a:pt x="94086" y="49666"/>
                  <a:pt x="63034" y="47648"/>
                  <a:pt x="204537" y="24064"/>
                </a:cubicBezTo>
                <a:cubicBezTo>
                  <a:pt x="229557" y="19894"/>
                  <a:pt x="276726" y="0"/>
                  <a:pt x="276726" y="0"/>
                </a:cubicBezTo>
                <a:cubicBezTo>
                  <a:pt x="312821" y="4011"/>
                  <a:pt x="349973" y="2476"/>
                  <a:pt x="385010" y="12032"/>
                </a:cubicBezTo>
                <a:cubicBezTo>
                  <a:pt x="395954" y="15017"/>
                  <a:pt x="400216" y="29009"/>
                  <a:pt x="409074" y="36095"/>
                </a:cubicBezTo>
                <a:cubicBezTo>
                  <a:pt x="420365" y="45128"/>
                  <a:pt x="445168" y="60158"/>
                  <a:pt x="445168" y="60158"/>
                </a:cubicBezTo>
              </a:path>
            </a:pathLst>
          </a:custGeom>
          <a:noFill/>
          <a:ln w="57150">
            <a:solidFill>
              <a:srgbClr val="FFABE3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582131" y="2815388"/>
            <a:ext cx="705729" cy="180475"/>
          </a:xfrm>
          <a:custGeom>
            <a:avLst/>
            <a:gdLst>
              <a:gd name="connsiteX0" fmla="*/ 0 w 445168"/>
              <a:gd name="connsiteY0" fmla="*/ 12032 h 60158"/>
              <a:gd name="connsiteX1" fmla="*/ 204537 w 445168"/>
              <a:gd name="connsiteY1" fmla="*/ 24064 h 60158"/>
              <a:gd name="connsiteX2" fmla="*/ 276726 w 445168"/>
              <a:gd name="connsiteY2" fmla="*/ 0 h 60158"/>
              <a:gd name="connsiteX3" fmla="*/ 385010 w 445168"/>
              <a:gd name="connsiteY3" fmla="*/ 12032 h 60158"/>
              <a:gd name="connsiteX4" fmla="*/ 409074 w 445168"/>
              <a:gd name="connsiteY4" fmla="*/ 36095 h 60158"/>
              <a:gd name="connsiteX5" fmla="*/ 445168 w 445168"/>
              <a:gd name="connsiteY5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68" h="60158">
                <a:moveTo>
                  <a:pt x="0" y="12032"/>
                </a:moveTo>
                <a:cubicBezTo>
                  <a:pt x="94086" y="49666"/>
                  <a:pt x="63034" y="47648"/>
                  <a:pt x="204537" y="24064"/>
                </a:cubicBezTo>
                <a:cubicBezTo>
                  <a:pt x="229557" y="19894"/>
                  <a:pt x="276726" y="0"/>
                  <a:pt x="276726" y="0"/>
                </a:cubicBezTo>
                <a:cubicBezTo>
                  <a:pt x="312821" y="4011"/>
                  <a:pt x="349973" y="2476"/>
                  <a:pt x="385010" y="12032"/>
                </a:cubicBezTo>
                <a:cubicBezTo>
                  <a:pt x="395954" y="15017"/>
                  <a:pt x="400216" y="29009"/>
                  <a:pt x="409074" y="36095"/>
                </a:cubicBezTo>
                <a:cubicBezTo>
                  <a:pt x="420365" y="45128"/>
                  <a:pt x="445168" y="60158"/>
                  <a:pt x="445168" y="60158"/>
                </a:cubicBezTo>
              </a:path>
            </a:pathLst>
          </a:custGeom>
          <a:noFill/>
          <a:ln w="57150">
            <a:solidFill>
              <a:srgbClr val="FFABE3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87860" y="2753150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نوع الهطل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7306849" y="1776993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595446" y="3968575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704124" y="3587914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287860" y="3613970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تغطية الغيوم بالسماء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6031556" y="5251615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03641" y="6029987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6761830" y="1590537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2168501" y="3628506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4129544" y="5498613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647961" y="4871147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9803251" y="4570674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212041" y="4488276"/>
            <a:ext cx="197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سرعة الرياح و اتجاهها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6" grpId="0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5" y="420102"/>
            <a:ext cx="6605337" cy="559389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472989" y="1588168"/>
            <a:ext cx="288758" cy="1491916"/>
          </a:xfrm>
          <a:custGeom>
            <a:avLst/>
            <a:gdLst>
              <a:gd name="connsiteX0" fmla="*/ 288758 w 288758"/>
              <a:gd name="connsiteY0" fmla="*/ 0 h 1491916"/>
              <a:gd name="connsiteX1" fmla="*/ 252663 w 288758"/>
              <a:gd name="connsiteY1" fmla="*/ 60158 h 1491916"/>
              <a:gd name="connsiteX2" fmla="*/ 216568 w 288758"/>
              <a:gd name="connsiteY2" fmla="*/ 84221 h 1491916"/>
              <a:gd name="connsiteX3" fmla="*/ 192505 w 288758"/>
              <a:gd name="connsiteY3" fmla="*/ 108285 h 1491916"/>
              <a:gd name="connsiteX4" fmla="*/ 144379 w 288758"/>
              <a:gd name="connsiteY4" fmla="*/ 168443 h 1491916"/>
              <a:gd name="connsiteX5" fmla="*/ 108284 w 288758"/>
              <a:gd name="connsiteY5" fmla="*/ 192506 h 1491916"/>
              <a:gd name="connsiteX6" fmla="*/ 60158 w 288758"/>
              <a:gd name="connsiteY6" fmla="*/ 240632 h 1491916"/>
              <a:gd name="connsiteX7" fmla="*/ 36095 w 288758"/>
              <a:gd name="connsiteY7" fmla="*/ 276727 h 1491916"/>
              <a:gd name="connsiteX8" fmla="*/ 0 w 288758"/>
              <a:gd name="connsiteY8" fmla="*/ 360948 h 1491916"/>
              <a:gd name="connsiteX9" fmla="*/ 12032 w 288758"/>
              <a:gd name="connsiteY9" fmla="*/ 782053 h 1491916"/>
              <a:gd name="connsiteX10" fmla="*/ 36095 w 288758"/>
              <a:gd name="connsiteY10" fmla="*/ 818148 h 1491916"/>
              <a:gd name="connsiteX11" fmla="*/ 72190 w 288758"/>
              <a:gd name="connsiteY11" fmla="*/ 878306 h 1491916"/>
              <a:gd name="connsiteX12" fmla="*/ 84221 w 288758"/>
              <a:gd name="connsiteY12" fmla="*/ 914400 h 1491916"/>
              <a:gd name="connsiteX13" fmla="*/ 108284 w 288758"/>
              <a:gd name="connsiteY13" fmla="*/ 974558 h 1491916"/>
              <a:gd name="connsiteX14" fmla="*/ 144379 w 288758"/>
              <a:gd name="connsiteY14" fmla="*/ 1058779 h 1491916"/>
              <a:gd name="connsiteX15" fmla="*/ 180474 w 288758"/>
              <a:gd name="connsiteY15" fmla="*/ 1191127 h 1491916"/>
              <a:gd name="connsiteX16" fmla="*/ 192505 w 288758"/>
              <a:gd name="connsiteY16" fmla="*/ 1371600 h 1491916"/>
              <a:gd name="connsiteX17" fmla="*/ 216568 w 288758"/>
              <a:gd name="connsiteY17" fmla="*/ 1443790 h 1491916"/>
              <a:gd name="connsiteX18" fmla="*/ 240632 w 288758"/>
              <a:gd name="connsiteY18" fmla="*/ 1467853 h 1491916"/>
              <a:gd name="connsiteX19" fmla="*/ 276726 w 288758"/>
              <a:gd name="connsiteY19" fmla="*/ 1491916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758" h="1491916">
                <a:moveTo>
                  <a:pt x="288758" y="0"/>
                </a:moveTo>
                <a:cubicBezTo>
                  <a:pt x="276726" y="20053"/>
                  <a:pt x="267882" y="42403"/>
                  <a:pt x="252663" y="60158"/>
                </a:cubicBezTo>
                <a:cubicBezTo>
                  <a:pt x="243252" y="71137"/>
                  <a:pt x="227859" y="75188"/>
                  <a:pt x="216568" y="84221"/>
                </a:cubicBezTo>
                <a:cubicBezTo>
                  <a:pt x="207710" y="91307"/>
                  <a:pt x="199887" y="99672"/>
                  <a:pt x="192505" y="108285"/>
                </a:cubicBezTo>
                <a:cubicBezTo>
                  <a:pt x="175793" y="127783"/>
                  <a:pt x="162537" y="150285"/>
                  <a:pt x="144379" y="168443"/>
                </a:cubicBezTo>
                <a:cubicBezTo>
                  <a:pt x="134154" y="178668"/>
                  <a:pt x="119263" y="183095"/>
                  <a:pt x="108284" y="192506"/>
                </a:cubicBezTo>
                <a:cubicBezTo>
                  <a:pt x="91059" y="207270"/>
                  <a:pt x="74922" y="223407"/>
                  <a:pt x="60158" y="240632"/>
                </a:cubicBezTo>
                <a:cubicBezTo>
                  <a:pt x="50747" y="251611"/>
                  <a:pt x="43269" y="264172"/>
                  <a:pt x="36095" y="276727"/>
                </a:cubicBezTo>
                <a:cubicBezTo>
                  <a:pt x="12307" y="318356"/>
                  <a:pt x="13498" y="320454"/>
                  <a:pt x="0" y="360948"/>
                </a:cubicBezTo>
                <a:cubicBezTo>
                  <a:pt x="4011" y="501316"/>
                  <a:pt x="980" y="642063"/>
                  <a:pt x="12032" y="782053"/>
                </a:cubicBezTo>
                <a:cubicBezTo>
                  <a:pt x="13170" y="796468"/>
                  <a:pt x="29628" y="805214"/>
                  <a:pt x="36095" y="818148"/>
                </a:cubicBezTo>
                <a:cubicBezTo>
                  <a:pt x="67331" y="880622"/>
                  <a:pt x="25188" y="831306"/>
                  <a:pt x="72190" y="878306"/>
                </a:cubicBezTo>
                <a:cubicBezTo>
                  <a:pt x="76200" y="890337"/>
                  <a:pt x="79768" y="902525"/>
                  <a:pt x="84221" y="914400"/>
                </a:cubicBezTo>
                <a:cubicBezTo>
                  <a:pt x="91804" y="934622"/>
                  <a:pt x="101454" y="954069"/>
                  <a:pt x="108284" y="974558"/>
                </a:cubicBezTo>
                <a:cubicBezTo>
                  <a:pt x="134182" y="1052251"/>
                  <a:pt x="102085" y="995340"/>
                  <a:pt x="144379" y="1058779"/>
                </a:cubicBezTo>
                <a:cubicBezTo>
                  <a:pt x="171518" y="1167336"/>
                  <a:pt x="157984" y="1123657"/>
                  <a:pt x="180474" y="1191127"/>
                </a:cubicBezTo>
                <a:cubicBezTo>
                  <a:pt x="184484" y="1251285"/>
                  <a:pt x="183979" y="1311915"/>
                  <a:pt x="192505" y="1371600"/>
                </a:cubicBezTo>
                <a:cubicBezTo>
                  <a:pt x="196092" y="1396710"/>
                  <a:pt x="198632" y="1425855"/>
                  <a:pt x="216568" y="1443790"/>
                </a:cubicBezTo>
                <a:cubicBezTo>
                  <a:pt x="224589" y="1451811"/>
                  <a:pt x="231774" y="1460767"/>
                  <a:pt x="240632" y="1467853"/>
                </a:cubicBezTo>
                <a:cubicBezTo>
                  <a:pt x="251923" y="1476886"/>
                  <a:pt x="276726" y="1491916"/>
                  <a:pt x="276726" y="1491916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04886" y="914400"/>
            <a:ext cx="1804988" cy="4969042"/>
          </a:xfrm>
          <a:custGeom>
            <a:avLst/>
            <a:gdLst>
              <a:gd name="connsiteX0" fmla="*/ 1804988 w 1804988"/>
              <a:gd name="connsiteY0" fmla="*/ 0 h 4969042"/>
              <a:gd name="connsiteX1" fmla="*/ 1744830 w 1804988"/>
              <a:gd name="connsiteY1" fmla="*/ 24063 h 4969042"/>
              <a:gd name="connsiteX2" fmla="*/ 1708735 w 1804988"/>
              <a:gd name="connsiteY2" fmla="*/ 48126 h 4969042"/>
              <a:gd name="connsiteX3" fmla="*/ 1624514 w 1804988"/>
              <a:gd name="connsiteY3" fmla="*/ 84221 h 4969042"/>
              <a:gd name="connsiteX4" fmla="*/ 1588419 w 1804988"/>
              <a:gd name="connsiteY4" fmla="*/ 120316 h 4969042"/>
              <a:gd name="connsiteX5" fmla="*/ 1552325 w 1804988"/>
              <a:gd name="connsiteY5" fmla="*/ 132347 h 4969042"/>
              <a:gd name="connsiteX6" fmla="*/ 1468103 w 1804988"/>
              <a:gd name="connsiteY6" fmla="*/ 192505 h 4969042"/>
              <a:gd name="connsiteX7" fmla="*/ 1395914 w 1804988"/>
              <a:gd name="connsiteY7" fmla="*/ 264695 h 4969042"/>
              <a:gd name="connsiteX8" fmla="*/ 1359819 w 1804988"/>
              <a:gd name="connsiteY8" fmla="*/ 300789 h 4969042"/>
              <a:gd name="connsiteX9" fmla="*/ 1323725 w 1804988"/>
              <a:gd name="connsiteY9" fmla="*/ 312821 h 4969042"/>
              <a:gd name="connsiteX10" fmla="*/ 1299661 w 1804988"/>
              <a:gd name="connsiteY10" fmla="*/ 336884 h 4969042"/>
              <a:gd name="connsiteX11" fmla="*/ 1227472 w 1804988"/>
              <a:gd name="connsiteY11" fmla="*/ 385011 h 4969042"/>
              <a:gd name="connsiteX12" fmla="*/ 1191377 w 1804988"/>
              <a:gd name="connsiteY12" fmla="*/ 421105 h 4969042"/>
              <a:gd name="connsiteX13" fmla="*/ 1143251 w 1804988"/>
              <a:gd name="connsiteY13" fmla="*/ 481263 h 4969042"/>
              <a:gd name="connsiteX14" fmla="*/ 1119188 w 1804988"/>
              <a:gd name="connsiteY14" fmla="*/ 517358 h 4969042"/>
              <a:gd name="connsiteX15" fmla="*/ 1034967 w 1804988"/>
              <a:gd name="connsiteY15" fmla="*/ 589547 h 4969042"/>
              <a:gd name="connsiteX16" fmla="*/ 962777 w 1804988"/>
              <a:gd name="connsiteY16" fmla="*/ 697832 h 4969042"/>
              <a:gd name="connsiteX17" fmla="*/ 938714 w 1804988"/>
              <a:gd name="connsiteY17" fmla="*/ 733926 h 4969042"/>
              <a:gd name="connsiteX18" fmla="*/ 878556 w 1804988"/>
              <a:gd name="connsiteY18" fmla="*/ 806116 h 4969042"/>
              <a:gd name="connsiteX19" fmla="*/ 854493 w 1804988"/>
              <a:gd name="connsiteY19" fmla="*/ 854242 h 4969042"/>
              <a:gd name="connsiteX20" fmla="*/ 842461 w 1804988"/>
              <a:gd name="connsiteY20" fmla="*/ 890337 h 4969042"/>
              <a:gd name="connsiteX21" fmla="*/ 794335 w 1804988"/>
              <a:gd name="connsiteY21" fmla="*/ 974558 h 4969042"/>
              <a:gd name="connsiteX22" fmla="*/ 782303 w 1804988"/>
              <a:gd name="connsiteY22" fmla="*/ 1022684 h 4969042"/>
              <a:gd name="connsiteX23" fmla="*/ 770272 w 1804988"/>
              <a:gd name="connsiteY23" fmla="*/ 1058779 h 4969042"/>
              <a:gd name="connsiteX24" fmla="*/ 782303 w 1804988"/>
              <a:gd name="connsiteY24" fmla="*/ 1118937 h 4969042"/>
              <a:gd name="connsiteX25" fmla="*/ 806367 w 1804988"/>
              <a:gd name="connsiteY25" fmla="*/ 1143000 h 4969042"/>
              <a:gd name="connsiteX26" fmla="*/ 830430 w 1804988"/>
              <a:gd name="connsiteY26" fmla="*/ 1215189 h 4969042"/>
              <a:gd name="connsiteX27" fmla="*/ 842461 w 1804988"/>
              <a:gd name="connsiteY27" fmla="*/ 1371600 h 4969042"/>
              <a:gd name="connsiteX28" fmla="*/ 854493 w 1804988"/>
              <a:gd name="connsiteY28" fmla="*/ 1407695 h 4969042"/>
              <a:gd name="connsiteX29" fmla="*/ 926682 w 1804988"/>
              <a:gd name="connsiteY29" fmla="*/ 1455821 h 4969042"/>
              <a:gd name="connsiteX30" fmla="*/ 962777 w 1804988"/>
              <a:gd name="connsiteY30" fmla="*/ 1479884 h 4969042"/>
              <a:gd name="connsiteX31" fmla="*/ 998872 w 1804988"/>
              <a:gd name="connsiteY31" fmla="*/ 1503947 h 4969042"/>
              <a:gd name="connsiteX32" fmla="*/ 1059030 w 1804988"/>
              <a:gd name="connsiteY32" fmla="*/ 1552074 h 4969042"/>
              <a:gd name="connsiteX33" fmla="*/ 1071061 w 1804988"/>
              <a:gd name="connsiteY33" fmla="*/ 1588168 h 4969042"/>
              <a:gd name="connsiteX34" fmla="*/ 1107156 w 1804988"/>
              <a:gd name="connsiteY34" fmla="*/ 1612232 h 4969042"/>
              <a:gd name="connsiteX35" fmla="*/ 1179346 w 1804988"/>
              <a:gd name="connsiteY35" fmla="*/ 1672389 h 4969042"/>
              <a:gd name="connsiteX36" fmla="*/ 1203409 w 1804988"/>
              <a:gd name="connsiteY36" fmla="*/ 1708484 h 4969042"/>
              <a:gd name="connsiteX37" fmla="*/ 1239503 w 1804988"/>
              <a:gd name="connsiteY37" fmla="*/ 1720516 h 4969042"/>
              <a:gd name="connsiteX38" fmla="*/ 1323725 w 1804988"/>
              <a:gd name="connsiteY38" fmla="*/ 1744579 h 4969042"/>
              <a:gd name="connsiteX39" fmla="*/ 1359819 w 1804988"/>
              <a:gd name="connsiteY39" fmla="*/ 1768642 h 4969042"/>
              <a:gd name="connsiteX40" fmla="*/ 1432009 w 1804988"/>
              <a:gd name="connsiteY40" fmla="*/ 1792705 h 4969042"/>
              <a:gd name="connsiteX41" fmla="*/ 1468103 w 1804988"/>
              <a:gd name="connsiteY41" fmla="*/ 1804737 h 4969042"/>
              <a:gd name="connsiteX42" fmla="*/ 1480135 w 1804988"/>
              <a:gd name="connsiteY42" fmla="*/ 2081463 h 4969042"/>
              <a:gd name="connsiteX43" fmla="*/ 1456072 w 1804988"/>
              <a:gd name="connsiteY43" fmla="*/ 2153653 h 4969042"/>
              <a:gd name="connsiteX44" fmla="*/ 1432009 w 1804988"/>
              <a:gd name="connsiteY44" fmla="*/ 2249905 h 4969042"/>
              <a:gd name="connsiteX45" fmla="*/ 1407946 w 1804988"/>
              <a:gd name="connsiteY45" fmla="*/ 2683042 h 4969042"/>
              <a:gd name="connsiteX46" fmla="*/ 1383882 w 1804988"/>
              <a:gd name="connsiteY46" fmla="*/ 2755232 h 4969042"/>
              <a:gd name="connsiteX47" fmla="*/ 1347788 w 1804988"/>
              <a:gd name="connsiteY47" fmla="*/ 2827421 h 4969042"/>
              <a:gd name="connsiteX48" fmla="*/ 1335756 w 1804988"/>
              <a:gd name="connsiteY48" fmla="*/ 2863516 h 4969042"/>
              <a:gd name="connsiteX49" fmla="*/ 1299661 w 1804988"/>
              <a:gd name="connsiteY49" fmla="*/ 2875547 h 4969042"/>
              <a:gd name="connsiteX50" fmla="*/ 1227472 w 1804988"/>
              <a:gd name="connsiteY50" fmla="*/ 2959768 h 4969042"/>
              <a:gd name="connsiteX51" fmla="*/ 1155282 w 1804988"/>
              <a:gd name="connsiteY51" fmla="*/ 3031958 h 4969042"/>
              <a:gd name="connsiteX52" fmla="*/ 1095125 w 1804988"/>
              <a:gd name="connsiteY52" fmla="*/ 3116179 h 4969042"/>
              <a:gd name="connsiteX53" fmla="*/ 1010903 w 1804988"/>
              <a:gd name="connsiteY53" fmla="*/ 3212432 h 4969042"/>
              <a:gd name="connsiteX54" fmla="*/ 962777 w 1804988"/>
              <a:gd name="connsiteY54" fmla="*/ 3296653 h 4969042"/>
              <a:gd name="connsiteX55" fmla="*/ 926682 w 1804988"/>
              <a:gd name="connsiteY55" fmla="*/ 3320716 h 4969042"/>
              <a:gd name="connsiteX56" fmla="*/ 890588 w 1804988"/>
              <a:gd name="connsiteY56" fmla="*/ 3392905 h 4969042"/>
              <a:gd name="connsiteX57" fmla="*/ 854493 w 1804988"/>
              <a:gd name="connsiteY57" fmla="*/ 3465095 h 4969042"/>
              <a:gd name="connsiteX58" fmla="*/ 830430 w 1804988"/>
              <a:gd name="connsiteY58" fmla="*/ 3597442 h 4969042"/>
              <a:gd name="connsiteX59" fmla="*/ 806367 w 1804988"/>
              <a:gd name="connsiteY59" fmla="*/ 3705726 h 4969042"/>
              <a:gd name="connsiteX60" fmla="*/ 794335 w 1804988"/>
              <a:gd name="connsiteY60" fmla="*/ 3741821 h 4969042"/>
              <a:gd name="connsiteX61" fmla="*/ 710114 w 1804988"/>
              <a:gd name="connsiteY61" fmla="*/ 3862137 h 4969042"/>
              <a:gd name="connsiteX62" fmla="*/ 661988 w 1804988"/>
              <a:gd name="connsiteY62" fmla="*/ 3958389 h 4969042"/>
              <a:gd name="connsiteX63" fmla="*/ 601830 w 1804988"/>
              <a:gd name="connsiteY63" fmla="*/ 4042611 h 4969042"/>
              <a:gd name="connsiteX64" fmla="*/ 577767 w 1804988"/>
              <a:gd name="connsiteY64" fmla="*/ 4090737 h 4969042"/>
              <a:gd name="connsiteX65" fmla="*/ 553703 w 1804988"/>
              <a:gd name="connsiteY65" fmla="*/ 4114800 h 4969042"/>
              <a:gd name="connsiteX66" fmla="*/ 505577 w 1804988"/>
              <a:gd name="connsiteY66" fmla="*/ 4199021 h 4969042"/>
              <a:gd name="connsiteX67" fmla="*/ 433388 w 1804988"/>
              <a:gd name="connsiteY67" fmla="*/ 4271211 h 4969042"/>
              <a:gd name="connsiteX68" fmla="*/ 397293 w 1804988"/>
              <a:gd name="connsiteY68" fmla="*/ 4307305 h 4969042"/>
              <a:gd name="connsiteX69" fmla="*/ 313072 w 1804988"/>
              <a:gd name="connsiteY69" fmla="*/ 4391526 h 4969042"/>
              <a:gd name="connsiteX70" fmla="*/ 276977 w 1804988"/>
              <a:gd name="connsiteY70" fmla="*/ 4463716 h 4969042"/>
              <a:gd name="connsiteX71" fmla="*/ 240882 w 1804988"/>
              <a:gd name="connsiteY71" fmla="*/ 4475747 h 4969042"/>
              <a:gd name="connsiteX72" fmla="*/ 192756 w 1804988"/>
              <a:gd name="connsiteY72" fmla="*/ 4559968 h 4969042"/>
              <a:gd name="connsiteX73" fmla="*/ 132598 w 1804988"/>
              <a:gd name="connsiteY73" fmla="*/ 4692316 h 4969042"/>
              <a:gd name="connsiteX74" fmla="*/ 84472 w 1804988"/>
              <a:gd name="connsiteY74" fmla="*/ 4764505 h 4969042"/>
              <a:gd name="connsiteX75" fmla="*/ 60409 w 1804988"/>
              <a:gd name="connsiteY75" fmla="*/ 4836695 h 4969042"/>
              <a:gd name="connsiteX76" fmla="*/ 24314 w 1804988"/>
              <a:gd name="connsiteY76" fmla="*/ 4908884 h 4969042"/>
              <a:gd name="connsiteX77" fmla="*/ 251 w 1804988"/>
              <a:gd name="connsiteY77" fmla="*/ 4969042 h 49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804988" h="4969042">
                <a:moveTo>
                  <a:pt x="1804988" y="0"/>
                </a:moveTo>
                <a:cubicBezTo>
                  <a:pt x="1784935" y="8021"/>
                  <a:pt x="1764147" y="14404"/>
                  <a:pt x="1744830" y="24063"/>
                </a:cubicBezTo>
                <a:cubicBezTo>
                  <a:pt x="1731896" y="30530"/>
                  <a:pt x="1721290" y="40952"/>
                  <a:pt x="1708735" y="48126"/>
                </a:cubicBezTo>
                <a:cubicBezTo>
                  <a:pt x="1667106" y="71914"/>
                  <a:pt x="1665008" y="70723"/>
                  <a:pt x="1624514" y="84221"/>
                </a:cubicBezTo>
                <a:cubicBezTo>
                  <a:pt x="1612482" y="96253"/>
                  <a:pt x="1602577" y="110878"/>
                  <a:pt x="1588419" y="120316"/>
                </a:cubicBezTo>
                <a:cubicBezTo>
                  <a:pt x="1577867" y="127351"/>
                  <a:pt x="1563668" y="126675"/>
                  <a:pt x="1552325" y="132347"/>
                </a:cubicBezTo>
                <a:cubicBezTo>
                  <a:pt x="1537685" y="139667"/>
                  <a:pt x="1474909" y="186379"/>
                  <a:pt x="1468103" y="192505"/>
                </a:cubicBezTo>
                <a:cubicBezTo>
                  <a:pt x="1442808" y="215270"/>
                  <a:pt x="1419977" y="240632"/>
                  <a:pt x="1395914" y="264695"/>
                </a:cubicBezTo>
                <a:cubicBezTo>
                  <a:pt x="1383882" y="276727"/>
                  <a:pt x="1375961" y="295408"/>
                  <a:pt x="1359819" y="300789"/>
                </a:cubicBezTo>
                <a:lnTo>
                  <a:pt x="1323725" y="312821"/>
                </a:lnTo>
                <a:cubicBezTo>
                  <a:pt x="1315704" y="320842"/>
                  <a:pt x="1308736" y="330078"/>
                  <a:pt x="1299661" y="336884"/>
                </a:cubicBezTo>
                <a:cubicBezTo>
                  <a:pt x="1276525" y="354236"/>
                  <a:pt x="1247922" y="364562"/>
                  <a:pt x="1227472" y="385011"/>
                </a:cubicBezTo>
                <a:lnTo>
                  <a:pt x="1191377" y="421105"/>
                </a:lnTo>
                <a:cubicBezTo>
                  <a:pt x="1167955" y="491374"/>
                  <a:pt x="1197673" y="426841"/>
                  <a:pt x="1143251" y="481263"/>
                </a:cubicBezTo>
                <a:cubicBezTo>
                  <a:pt x="1133026" y="491488"/>
                  <a:pt x="1129413" y="507133"/>
                  <a:pt x="1119188" y="517358"/>
                </a:cubicBezTo>
                <a:cubicBezTo>
                  <a:pt x="1062676" y="573870"/>
                  <a:pt x="1080806" y="530612"/>
                  <a:pt x="1034967" y="589547"/>
                </a:cubicBezTo>
                <a:cubicBezTo>
                  <a:pt x="1034957" y="589560"/>
                  <a:pt x="974813" y="679777"/>
                  <a:pt x="962777" y="697832"/>
                </a:cubicBezTo>
                <a:cubicBezTo>
                  <a:pt x="954756" y="709863"/>
                  <a:pt x="948939" y="723701"/>
                  <a:pt x="938714" y="733926"/>
                </a:cubicBezTo>
                <a:cubicBezTo>
                  <a:pt x="905534" y="767106"/>
                  <a:pt x="900891" y="767030"/>
                  <a:pt x="878556" y="806116"/>
                </a:cubicBezTo>
                <a:cubicBezTo>
                  <a:pt x="869658" y="821688"/>
                  <a:pt x="861558" y="837757"/>
                  <a:pt x="854493" y="854242"/>
                </a:cubicBezTo>
                <a:cubicBezTo>
                  <a:pt x="849497" y="865899"/>
                  <a:pt x="848133" y="878993"/>
                  <a:pt x="842461" y="890337"/>
                </a:cubicBezTo>
                <a:cubicBezTo>
                  <a:pt x="807554" y="960150"/>
                  <a:pt x="825975" y="890186"/>
                  <a:pt x="794335" y="974558"/>
                </a:cubicBezTo>
                <a:cubicBezTo>
                  <a:pt x="788529" y="990041"/>
                  <a:pt x="786846" y="1006784"/>
                  <a:pt x="782303" y="1022684"/>
                </a:cubicBezTo>
                <a:cubicBezTo>
                  <a:pt x="778819" y="1034878"/>
                  <a:pt x="774282" y="1046747"/>
                  <a:pt x="770272" y="1058779"/>
                </a:cubicBezTo>
                <a:cubicBezTo>
                  <a:pt x="774282" y="1078832"/>
                  <a:pt x="774247" y="1100141"/>
                  <a:pt x="782303" y="1118937"/>
                </a:cubicBezTo>
                <a:cubicBezTo>
                  <a:pt x="786772" y="1129363"/>
                  <a:pt x="801294" y="1132854"/>
                  <a:pt x="806367" y="1143000"/>
                </a:cubicBezTo>
                <a:cubicBezTo>
                  <a:pt x="817711" y="1165687"/>
                  <a:pt x="830430" y="1215189"/>
                  <a:pt x="830430" y="1215189"/>
                </a:cubicBezTo>
                <a:cubicBezTo>
                  <a:pt x="834440" y="1267326"/>
                  <a:pt x="835975" y="1319713"/>
                  <a:pt x="842461" y="1371600"/>
                </a:cubicBezTo>
                <a:cubicBezTo>
                  <a:pt x="844034" y="1384185"/>
                  <a:pt x="845525" y="1398727"/>
                  <a:pt x="854493" y="1407695"/>
                </a:cubicBezTo>
                <a:cubicBezTo>
                  <a:pt x="874943" y="1428145"/>
                  <a:pt x="902619" y="1439779"/>
                  <a:pt x="926682" y="1455821"/>
                </a:cubicBezTo>
                <a:lnTo>
                  <a:pt x="962777" y="1479884"/>
                </a:lnTo>
                <a:cubicBezTo>
                  <a:pt x="974809" y="1487905"/>
                  <a:pt x="988647" y="1493722"/>
                  <a:pt x="998872" y="1503947"/>
                </a:cubicBezTo>
                <a:cubicBezTo>
                  <a:pt x="1033160" y="1538236"/>
                  <a:pt x="1013496" y="1521719"/>
                  <a:pt x="1059030" y="1552074"/>
                </a:cubicBezTo>
                <a:cubicBezTo>
                  <a:pt x="1063040" y="1564105"/>
                  <a:pt x="1063139" y="1578265"/>
                  <a:pt x="1071061" y="1588168"/>
                </a:cubicBezTo>
                <a:cubicBezTo>
                  <a:pt x="1080094" y="1599460"/>
                  <a:pt x="1096047" y="1602975"/>
                  <a:pt x="1107156" y="1612232"/>
                </a:cubicBezTo>
                <a:cubicBezTo>
                  <a:pt x="1199788" y="1689425"/>
                  <a:pt x="1089735" y="1612649"/>
                  <a:pt x="1179346" y="1672389"/>
                </a:cubicBezTo>
                <a:cubicBezTo>
                  <a:pt x="1187367" y="1684421"/>
                  <a:pt x="1192118" y="1699451"/>
                  <a:pt x="1203409" y="1708484"/>
                </a:cubicBezTo>
                <a:cubicBezTo>
                  <a:pt x="1213312" y="1716407"/>
                  <a:pt x="1227309" y="1717032"/>
                  <a:pt x="1239503" y="1720516"/>
                </a:cubicBezTo>
                <a:cubicBezTo>
                  <a:pt x="1257500" y="1725658"/>
                  <a:pt x="1304488" y="1734960"/>
                  <a:pt x="1323725" y="1744579"/>
                </a:cubicBezTo>
                <a:cubicBezTo>
                  <a:pt x="1336658" y="1751046"/>
                  <a:pt x="1346605" y="1762769"/>
                  <a:pt x="1359819" y="1768642"/>
                </a:cubicBezTo>
                <a:cubicBezTo>
                  <a:pt x="1382998" y="1778944"/>
                  <a:pt x="1407946" y="1784684"/>
                  <a:pt x="1432009" y="1792705"/>
                </a:cubicBezTo>
                <a:lnTo>
                  <a:pt x="1468103" y="1804737"/>
                </a:lnTo>
                <a:cubicBezTo>
                  <a:pt x="1509371" y="1928537"/>
                  <a:pt x="1505487" y="1887096"/>
                  <a:pt x="1480135" y="2081463"/>
                </a:cubicBezTo>
                <a:cubicBezTo>
                  <a:pt x="1476854" y="2106615"/>
                  <a:pt x="1464093" y="2129590"/>
                  <a:pt x="1456072" y="2153653"/>
                </a:cubicBezTo>
                <a:cubicBezTo>
                  <a:pt x="1437572" y="2209154"/>
                  <a:pt x="1446529" y="2177301"/>
                  <a:pt x="1432009" y="2249905"/>
                </a:cubicBezTo>
                <a:cubicBezTo>
                  <a:pt x="1427259" y="2401904"/>
                  <a:pt x="1450113" y="2542486"/>
                  <a:pt x="1407946" y="2683042"/>
                </a:cubicBezTo>
                <a:cubicBezTo>
                  <a:pt x="1400657" y="2707337"/>
                  <a:pt x="1391903" y="2731169"/>
                  <a:pt x="1383882" y="2755232"/>
                </a:cubicBezTo>
                <a:cubicBezTo>
                  <a:pt x="1353640" y="2845958"/>
                  <a:pt x="1394436" y="2734124"/>
                  <a:pt x="1347788" y="2827421"/>
                </a:cubicBezTo>
                <a:cubicBezTo>
                  <a:pt x="1342116" y="2838765"/>
                  <a:pt x="1344724" y="2854548"/>
                  <a:pt x="1335756" y="2863516"/>
                </a:cubicBezTo>
                <a:cubicBezTo>
                  <a:pt x="1326788" y="2872484"/>
                  <a:pt x="1311693" y="2871537"/>
                  <a:pt x="1299661" y="2875547"/>
                </a:cubicBezTo>
                <a:cubicBezTo>
                  <a:pt x="1220840" y="2954371"/>
                  <a:pt x="1365538" y="2807896"/>
                  <a:pt x="1227472" y="2959768"/>
                </a:cubicBezTo>
                <a:cubicBezTo>
                  <a:pt x="1204580" y="2984949"/>
                  <a:pt x="1170501" y="3001520"/>
                  <a:pt x="1155282" y="3031958"/>
                </a:cubicBezTo>
                <a:cubicBezTo>
                  <a:pt x="1103046" y="3136430"/>
                  <a:pt x="1163410" y="3028385"/>
                  <a:pt x="1095125" y="3116179"/>
                </a:cubicBezTo>
                <a:cubicBezTo>
                  <a:pt x="1019543" y="3213356"/>
                  <a:pt x="1080778" y="3165847"/>
                  <a:pt x="1010903" y="3212432"/>
                </a:cubicBezTo>
                <a:cubicBezTo>
                  <a:pt x="1001467" y="3231304"/>
                  <a:pt x="979782" y="3279648"/>
                  <a:pt x="962777" y="3296653"/>
                </a:cubicBezTo>
                <a:cubicBezTo>
                  <a:pt x="952552" y="3306878"/>
                  <a:pt x="938714" y="3312695"/>
                  <a:pt x="926682" y="3320716"/>
                </a:cubicBezTo>
                <a:cubicBezTo>
                  <a:pt x="857720" y="3424161"/>
                  <a:pt x="940400" y="3293279"/>
                  <a:pt x="890588" y="3392905"/>
                </a:cubicBezTo>
                <a:cubicBezTo>
                  <a:pt x="843939" y="3486204"/>
                  <a:pt x="884737" y="3374366"/>
                  <a:pt x="854493" y="3465095"/>
                </a:cubicBezTo>
                <a:cubicBezTo>
                  <a:pt x="826703" y="3687408"/>
                  <a:pt x="858249" y="3486163"/>
                  <a:pt x="830430" y="3597442"/>
                </a:cubicBezTo>
                <a:cubicBezTo>
                  <a:pt x="821462" y="3633313"/>
                  <a:pt x="815335" y="3669855"/>
                  <a:pt x="806367" y="3705726"/>
                </a:cubicBezTo>
                <a:cubicBezTo>
                  <a:pt x="803291" y="3718030"/>
                  <a:pt x="800494" y="3730734"/>
                  <a:pt x="794335" y="3741821"/>
                </a:cubicBezTo>
                <a:cubicBezTo>
                  <a:pt x="773171" y="3779917"/>
                  <a:pt x="737154" y="3826084"/>
                  <a:pt x="710114" y="3862137"/>
                </a:cubicBezTo>
                <a:cubicBezTo>
                  <a:pt x="684022" y="3992593"/>
                  <a:pt x="721464" y="3863226"/>
                  <a:pt x="661988" y="3958389"/>
                </a:cubicBezTo>
                <a:cubicBezTo>
                  <a:pt x="604172" y="4050895"/>
                  <a:pt x="674898" y="3993897"/>
                  <a:pt x="601830" y="4042611"/>
                </a:cubicBezTo>
                <a:cubicBezTo>
                  <a:pt x="593809" y="4058653"/>
                  <a:pt x="587716" y="4075814"/>
                  <a:pt x="577767" y="4090737"/>
                </a:cubicBezTo>
                <a:cubicBezTo>
                  <a:pt x="571475" y="4100175"/>
                  <a:pt x="559539" y="4105073"/>
                  <a:pt x="553703" y="4114800"/>
                </a:cubicBezTo>
                <a:cubicBezTo>
                  <a:pt x="502287" y="4200492"/>
                  <a:pt x="601528" y="4092408"/>
                  <a:pt x="505577" y="4199021"/>
                </a:cubicBezTo>
                <a:cubicBezTo>
                  <a:pt x="482812" y="4224316"/>
                  <a:pt x="457451" y="4247148"/>
                  <a:pt x="433388" y="4271211"/>
                </a:cubicBezTo>
                <a:cubicBezTo>
                  <a:pt x="421356" y="4283243"/>
                  <a:pt x="407922" y="4294018"/>
                  <a:pt x="397293" y="4307305"/>
                </a:cubicBezTo>
                <a:cubicBezTo>
                  <a:pt x="340134" y="4378755"/>
                  <a:pt x="370534" y="4353219"/>
                  <a:pt x="313072" y="4391526"/>
                </a:cubicBezTo>
                <a:cubicBezTo>
                  <a:pt x="305146" y="4415303"/>
                  <a:pt x="298179" y="4446754"/>
                  <a:pt x="276977" y="4463716"/>
                </a:cubicBezTo>
                <a:cubicBezTo>
                  <a:pt x="267074" y="4471639"/>
                  <a:pt x="252914" y="4471737"/>
                  <a:pt x="240882" y="4475747"/>
                </a:cubicBezTo>
                <a:cubicBezTo>
                  <a:pt x="210666" y="4566401"/>
                  <a:pt x="255188" y="4445510"/>
                  <a:pt x="192756" y="4559968"/>
                </a:cubicBezTo>
                <a:cubicBezTo>
                  <a:pt x="148601" y="4640918"/>
                  <a:pt x="170904" y="4628472"/>
                  <a:pt x="132598" y="4692316"/>
                </a:cubicBezTo>
                <a:cubicBezTo>
                  <a:pt x="117719" y="4717115"/>
                  <a:pt x="97405" y="4738638"/>
                  <a:pt x="84472" y="4764505"/>
                </a:cubicBezTo>
                <a:cubicBezTo>
                  <a:pt x="73129" y="4787192"/>
                  <a:pt x="74479" y="4815590"/>
                  <a:pt x="60409" y="4836695"/>
                </a:cubicBezTo>
                <a:cubicBezTo>
                  <a:pt x="-8548" y="4940129"/>
                  <a:pt x="74124" y="4809264"/>
                  <a:pt x="24314" y="4908884"/>
                </a:cubicBezTo>
                <a:cubicBezTo>
                  <a:pt x="-4198" y="4965908"/>
                  <a:pt x="251" y="4922611"/>
                  <a:pt x="251" y="496904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73399" y="589547"/>
            <a:ext cx="2170990" cy="5245769"/>
          </a:xfrm>
          <a:custGeom>
            <a:avLst/>
            <a:gdLst>
              <a:gd name="connsiteX0" fmla="*/ 2170990 w 2170990"/>
              <a:gd name="connsiteY0" fmla="*/ 0 h 5245769"/>
              <a:gd name="connsiteX1" fmla="*/ 2062706 w 2170990"/>
              <a:gd name="connsiteY1" fmla="*/ 36095 h 5245769"/>
              <a:gd name="connsiteX2" fmla="*/ 2026612 w 2170990"/>
              <a:gd name="connsiteY2" fmla="*/ 48127 h 5245769"/>
              <a:gd name="connsiteX3" fmla="*/ 2002548 w 2170990"/>
              <a:gd name="connsiteY3" fmla="*/ 72190 h 5245769"/>
              <a:gd name="connsiteX4" fmla="*/ 1954422 w 2170990"/>
              <a:gd name="connsiteY4" fmla="*/ 108285 h 5245769"/>
              <a:gd name="connsiteX5" fmla="*/ 1930359 w 2170990"/>
              <a:gd name="connsiteY5" fmla="*/ 144379 h 5245769"/>
              <a:gd name="connsiteX6" fmla="*/ 1894264 w 2170990"/>
              <a:gd name="connsiteY6" fmla="*/ 192506 h 5245769"/>
              <a:gd name="connsiteX7" fmla="*/ 1773948 w 2170990"/>
              <a:gd name="connsiteY7" fmla="*/ 336885 h 5245769"/>
              <a:gd name="connsiteX8" fmla="*/ 1713790 w 2170990"/>
              <a:gd name="connsiteY8" fmla="*/ 385011 h 5245769"/>
              <a:gd name="connsiteX9" fmla="*/ 1665664 w 2170990"/>
              <a:gd name="connsiteY9" fmla="*/ 421106 h 5245769"/>
              <a:gd name="connsiteX10" fmla="*/ 1629569 w 2170990"/>
              <a:gd name="connsiteY10" fmla="*/ 445169 h 5245769"/>
              <a:gd name="connsiteX11" fmla="*/ 1593475 w 2170990"/>
              <a:gd name="connsiteY11" fmla="*/ 481264 h 5245769"/>
              <a:gd name="connsiteX12" fmla="*/ 1521285 w 2170990"/>
              <a:gd name="connsiteY12" fmla="*/ 589548 h 5245769"/>
              <a:gd name="connsiteX13" fmla="*/ 1485190 w 2170990"/>
              <a:gd name="connsiteY13" fmla="*/ 625642 h 5245769"/>
              <a:gd name="connsiteX14" fmla="*/ 1388938 w 2170990"/>
              <a:gd name="connsiteY14" fmla="*/ 818148 h 5245769"/>
              <a:gd name="connsiteX15" fmla="*/ 1316748 w 2170990"/>
              <a:gd name="connsiteY15" fmla="*/ 926432 h 5245769"/>
              <a:gd name="connsiteX16" fmla="*/ 1268622 w 2170990"/>
              <a:gd name="connsiteY16" fmla="*/ 1058779 h 5245769"/>
              <a:gd name="connsiteX17" fmla="*/ 1256590 w 2170990"/>
              <a:gd name="connsiteY17" fmla="*/ 1094874 h 5245769"/>
              <a:gd name="connsiteX18" fmla="*/ 1232527 w 2170990"/>
              <a:gd name="connsiteY18" fmla="*/ 1130969 h 5245769"/>
              <a:gd name="connsiteX19" fmla="*/ 1184401 w 2170990"/>
              <a:gd name="connsiteY19" fmla="*/ 1239253 h 5245769"/>
              <a:gd name="connsiteX20" fmla="*/ 1160338 w 2170990"/>
              <a:gd name="connsiteY20" fmla="*/ 1323474 h 5245769"/>
              <a:gd name="connsiteX21" fmla="*/ 1136275 w 2170990"/>
              <a:gd name="connsiteY21" fmla="*/ 1359569 h 5245769"/>
              <a:gd name="connsiteX22" fmla="*/ 1100180 w 2170990"/>
              <a:gd name="connsiteY22" fmla="*/ 1479885 h 5245769"/>
              <a:gd name="connsiteX23" fmla="*/ 1040022 w 2170990"/>
              <a:gd name="connsiteY23" fmla="*/ 1576137 h 5245769"/>
              <a:gd name="connsiteX24" fmla="*/ 979864 w 2170990"/>
              <a:gd name="connsiteY24" fmla="*/ 1684421 h 5245769"/>
              <a:gd name="connsiteX25" fmla="*/ 991896 w 2170990"/>
              <a:gd name="connsiteY25" fmla="*/ 1973179 h 5245769"/>
              <a:gd name="connsiteX26" fmla="*/ 1015959 w 2170990"/>
              <a:gd name="connsiteY26" fmla="*/ 2009274 h 5245769"/>
              <a:gd name="connsiteX27" fmla="*/ 1052054 w 2170990"/>
              <a:gd name="connsiteY27" fmla="*/ 2021306 h 5245769"/>
              <a:gd name="connsiteX28" fmla="*/ 1100180 w 2170990"/>
              <a:gd name="connsiteY28" fmla="*/ 2093495 h 5245769"/>
              <a:gd name="connsiteX29" fmla="*/ 1172369 w 2170990"/>
              <a:gd name="connsiteY29" fmla="*/ 2141621 h 5245769"/>
              <a:gd name="connsiteX30" fmla="*/ 1232527 w 2170990"/>
              <a:gd name="connsiteY30" fmla="*/ 2201779 h 5245769"/>
              <a:gd name="connsiteX31" fmla="*/ 1268622 w 2170990"/>
              <a:gd name="connsiteY31" fmla="*/ 2225842 h 5245769"/>
              <a:gd name="connsiteX32" fmla="*/ 1328780 w 2170990"/>
              <a:gd name="connsiteY32" fmla="*/ 2322095 h 5245769"/>
              <a:gd name="connsiteX33" fmla="*/ 1340812 w 2170990"/>
              <a:gd name="connsiteY33" fmla="*/ 2358190 h 5245769"/>
              <a:gd name="connsiteX34" fmla="*/ 1388938 w 2170990"/>
              <a:gd name="connsiteY34" fmla="*/ 2430379 h 5245769"/>
              <a:gd name="connsiteX35" fmla="*/ 1413001 w 2170990"/>
              <a:gd name="connsiteY35" fmla="*/ 2514600 h 5245769"/>
              <a:gd name="connsiteX36" fmla="*/ 1425033 w 2170990"/>
              <a:gd name="connsiteY36" fmla="*/ 2550695 h 5245769"/>
              <a:gd name="connsiteX37" fmla="*/ 1473159 w 2170990"/>
              <a:gd name="connsiteY37" fmla="*/ 2622885 h 5245769"/>
              <a:gd name="connsiteX38" fmla="*/ 1497222 w 2170990"/>
              <a:gd name="connsiteY38" fmla="*/ 2695074 h 5245769"/>
              <a:gd name="connsiteX39" fmla="*/ 1521285 w 2170990"/>
              <a:gd name="connsiteY39" fmla="*/ 2791327 h 5245769"/>
              <a:gd name="connsiteX40" fmla="*/ 1533317 w 2170990"/>
              <a:gd name="connsiteY40" fmla="*/ 2875548 h 5245769"/>
              <a:gd name="connsiteX41" fmla="*/ 1569412 w 2170990"/>
              <a:gd name="connsiteY41" fmla="*/ 2899611 h 5245769"/>
              <a:gd name="connsiteX42" fmla="*/ 1677696 w 2170990"/>
              <a:gd name="connsiteY42" fmla="*/ 2911642 h 5245769"/>
              <a:gd name="connsiteX43" fmla="*/ 1749885 w 2170990"/>
              <a:gd name="connsiteY43" fmla="*/ 2935706 h 5245769"/>
              <a:gd name="connsiteX44" fmla="*/ 1822075 w 2170990"/>
              <a:gd name="connsiteY44" fmla="*/ 2983832 h 5245769"/>
              <a:gd name="connsiteX45" fmla="*/ 1846138 w 2170990"/>
              <a:gd name="connsiteY45" fmla="*/ 3019927 h 5245769"/>
              <a:gd name="connsiteX46" fmla="*/ 1942390 w 2170990"/>
              <a:gd name="connsiteY46" fmla="*/ 3056021 h 5245769"/>
              <a:gd name="connsiteX47" fmla="*/ 1978485 w 2170990"/>
              <a:gd name="connsiteY47" fmla="*/ 3068053 h 5245769"/>
              <a:gd name="connsiteX48" fmla="*/ 2014580 w 2170990"/>
              <a:gd name="connsiteY48" fmla="*/ 3092116 h 5245769"/>
              <a:gd name="connsiteX49" fmla="*/ 2086769 w 2170990"/>
              <a:gd name="connsiteY49" fmla="*/ 3128211 h 5245769"/>
              <a:gd name="connsiteX50" fmla="*/ 1978485 w 2170990"/>
              <a:gd name="connsiteY50" fmla="*/ 3176337 h 5245769"/>
              <a:gd name="connsiteX51" fmla="*/ 1942390 w 2170990"/>
              <a:gd name="connsiteY51" fmla="*/ 3188369 h 5245769"/>
              <a:gd name="connsiteX52" fmla="*/ 1906296 w 2170990"/>
              <a:gd name="connsiteY52" fmla="*/ 3200400 h 5245769"/>
              <a:gd name="connsiteX53" fmla="*/ 1846138 w 2170990"/>
              <a:gd name="connsiteY53" fmla="*/ 3248527 h 5245769"/>
              <a:gd name="connsiteX54" fmla="*/ 1785980 w 2170990"/>
              <a:gd name="connsiteY54" fmla="*/ 3320716 h 5245769"/>
              <a:gd name="connsiteX55" fmla="*/ 1749885 w 2170990"/>
              <a:gd name="connsiteY55" fmla="*/ 3344779 h 5245769"/>
              <a:gd name="connsiteX56" fmla="*/ 1689727 w 2170990"/>
              <a:gd name="connsiteY56" fmla="*/ 3429000 h 5245769"/>
              <a:gd name="connsiteX57" fmla="*/ 1641601 w 2170990"/>
              <a:gd name="connsiteY57" fmla="*/ 3453064 h 5245769"/>
              <a:gd name="connsiteX58" fmla="*/ 1605506 w 2170990"/>
              <a:gd name="connsiteY58" fmla="*/ 3501190 h 5245769"/>
              <a:gd name="connsiteX59" fmla="*/ 1521285 w 2170990"/>
              <a:gd name="connsiteY59" fmla="*/ 3597442 h 5245769"/>
              <a:gd name="connsiteX60" fmla="*/ 1509254 w 2170990"/>
              <a:gd name="connsiteY60" fmla="*/ 3633537 h 5245769"/>
              <a:gd name="connsiteX61" fmla="*/ 1485190 w 2170990"/>
              <a:gd name="connsiteY61" fmla="*/ 3693695 h 5245769"/>
              <a:gd name="connsiteX62" fmla="*/ 1461127 w 2170990"/>
              <a:gd name="connsiteY62" fmla="*/ 3765885 h 5245769"/>
              <a:gd name="connsiteX63" fmla="*/ 1413001 w 2170990"/>
              <a:gd name="connsiteY63" fmla="*/ 3838074 h 5245769"/>
              <a:gd name="connsiteX64" fmla="*/ 1376906 w 2170990"/>
              <a:gd name="connsiteY64" fmla="*/ 3898232 h 5245769"/>
              <a:gd name="connsiteX65" fmla="*/ 1292685 w 2170990"/>
              <a:gd name="connsiteY65" fmla="*/ 3982453 h 5245769"/>
              <a:gd name="connsiteX66" fmla="*/ 1208464 w 2170990"/>
              <a:gd name="connsiteY66" fmla="*/ 4066674 h 5245769"/>
              <a:gd name="connsiteX67" fmla="*/ 1160338 w 2170990"/>
              <a:gd name="connsiteY67" fmla="*/ 4126832 h 5245769"/>
              <a:gd name="connsiteX68" fmla="*/ 1148306 w 2170990"/>
              <a:gd name="connsiteY68" fmla="*/ 4174958 h 5245769"/>
              <a:gd name="connsiteX69" fmla="*/ 1112212 w 2170990"/>
              <a:gd name="connsiteY69" fmla="*/ 4199021 h 5245769"/>
              <a:gd name="connsiteX70" fmla="*/ 1088148 w 2170990"/>
              <a:gd name="connsiteY70" fmla="*/ 4223085 h 5245769"/>
              <a:gd name="connsiteX71" fmla="*/ 1040022 w 2170990"/>
              <a:gd name="connsiteY71" fmla="*/ 4259179 h 5245769"/>
              <a:gd name="connsiteX72" fmla="*/ 1015959 w 2170990"/>
              <a:gd name="connsiteY72" fmla="*/ 4295274 h 5245769"/>
              <a:gd name="connsiteX73" fmla="*/ 1003927 w 2170990"/>
              <a:gd name="connsiteY73" fmla="*/ 4235116 h 5245769"/>
              <a:gd name="connsiteX74" fmla="*/ 835485 w 2170990"/>
              <a:gd name="connsiteY74" fmla="*/ 4259179 h 5245769"/>
              <a:gd name="connsiteX75" fmla="*/ 715169 w 2170990"/>
              <a:gd name="connsiteY75" fmla="*/ 4355432 h 5245769"/>
              <a:gd name="connsiteX76" fmla="*/ 667043 w 2170990"/>
              <a:gd name="connsiteY76" fmla="*/ 4379495 h 5245769"/>
              <a:gd name="connsiteX77" fmla="*/ 630948 w 2170990"/>
              <a:gd name="connsiteY77" fmla="*/ 4415590 h 5245769"/>
              <a:gd name="connsiteX78" fmla="*/ 582822 w 2170990"/>
              <a:gd name="connsiteY78" fmla="*/ 4451685 h 5245769"/>
              <a:gd name="connsiteX79" fmla="*/ 498601 w 2170990"/>
              <a:gd name="connsiteY79" fmla="*/ 4511842 h 5245769"/>
              <a:gd name="connsiteX80" fmla="*/ 450475 w 2170990"/>
              <a:gd name="connsiteY80" fmla="*/ 4572000 h 5245769"/>
              <a:gd name="connsiteX81" fmla="*/ 438443 w 2170990"/>
              <a:gd name="connsiteY81" fmla="*/ 4608095 h 5245769"/>
              <a:gd name="connsiteX82" fmla="*/ 414380 w 2170990"/>
              <a:gd name="connsiteY82" fmla="*/ 4788569 h 5245769"/>
              <a:gd name="connsiteX83" fmla="*/ 306096 w 2170990"/>
              <a:gd name="connsiteY83" fmla="*/ 4884821 h 5245769"/>
              <a:gd name="connsiteX84" fmla="*/ 245938 w 2170990"/>
              <a:gd name="connsiteY84" fmla="*/ 4969042 h 5245769"/>
              <a:gd name="connsiteX85" fmla="*/ 185780 w 2170990"/>
              <a:gd name="connsiteY85" fmla="*/ 5017169 h 5245769"/>
              <a:gd name="connsiteX86" fmla="*/ 125622 w 2170990"/>
              <a:gd name="connsiteY86" fmla="*/ 5125453 h 5245769"/>
              <a:gd name="connsiteX87" fmla="*/ 89527 w 2170990"/>
              <a:gd name="connsiteY87" fmla="*/ 5137485 h 5245769"/>
              <a:gd name="connsiteX88" fmla="*/ 53433 w 2170990"/>
              <a:gd name="connsiteY88" fmla="*/ 5161548 h 5245769"/>
              <a:gd name="connsiteX89" fmla="*/ 5306 w 2170990"/>
              <a:gd name="connsiteY89" fmla="*/ 5173579 h 5245769"/>
              <a:gd name="connsiteX90" fmla="*/ 5306 w 2170990"/>
              <a:gd name="connsiteY90" fmla="*/ 5245769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70990" h="5245769">
                <a:moveTo>
                  <a:pt x="2170990" y="0"/>
                </a:moveTo>
                <a:lnTo>
                  <a:pt x="2062706" y="36095"/>
                </a:lnTo>
                <a:lnTo>
                  <a:pt x="2026612" y="48127"/>
                </a:lnTo>
                <a:cubicBezTo>
                  <a:pt x="2018591" y="56148"/>
                  <a:pt x="2011262" y="64928"/>
                  <a:pt x="2002548" y="72190"/>
                </a:cubicBezTo>
                <a:cubicBezTo>
                  <a:pt x="1987143" y="85027"/>
                  <a:pt x="1968601" y="94106"/>
                  <a:pt x="1954422" y="108285"/>
                </a:cubicBezTo>
                <a:cubicBezTo>
                  <a:pt x="1944197" y="118510"/>
                  <a:pt x="1938764" y="132612"/>
                  <a:pt x="1930359" y="144379"/>
                </a:cubicBezTo>
                <a:cubicBezTo>
                  <a:pt x="1918703" y="160697"/>
                  <a:pt x="1905764" y="176078"/>
                  <a:pt x="1894264" y="192506"/>
                </a:cubicBezTo>
                <a:cubicBezTo>
                  <a:pt x="1855422" y="247994"/>
                  <a:pt x="1833450" y="297217"/>
                  <a:pt x="1773948" y="336885"/>
                </a:cubicBezTo>
                <a:cubicBezTo>
                  <a:pt x="1684713" y="396376"/>
                  <a:pt x="1782363" y="327867"/>
                  <a:pt x="1713790" y="385011"/>
                </a:cubicBezTo>
                <a:cubicBezTo>
                  <a:pt x="1698385" y="397848"/>
                  <a:pt x="1681981" y="409451"/>
                  <a:pt x="1665664" y="421106"/>
                </a:cubicBezTo>
                <a:cubicBezTo>
                  <a:pt x="1653897" y="429511"/>
                  <a:pt x="1640678" y="435912"/>
                  <a:pt x="1629569" y="445169"/>
                </a:cubicBezTo>
                <a:cubicBezTo>
                  <a:pt x="1616498" y="456062"/>
                  <a:pt x="1604680" y="468459"/>
                  <a:pt x="1593475" y="481264"/>
                </a:cubicBezTo>
                <a:cubicBezTo>
                  <a:pt x="1440095" y="656554"/>
                  <a:pt x="1622519" y="447821"/>
                  <a:pt x="1521285" y="589548"/>
                </a:cubicBezTo>
                <a:cubicBezTo>
                  <a:pt x="1511395" y="603394"/>
                  <a:pt x="1497222" y="613611"/>
                  <a:pt x="1485190" y="625642"/>
                </a:cubicBezTo>
                <a:cubicBezTo>
                  <a:pt x="1443025" y="720515"/>
                  <a:pt x="1441032" y="734798"/>
                  <a:pt x="1388938" y="818148"/>
                </a:cubicBezTo>
                <a:cubicBezTo>
                  <a:pt x="1365946" y="854935"/>
                  <a:pt x="1332859" y="886154"/>
                  <a:pt x="1316748" y="926432"/>
                </a:cubicBezTo>
                <a:cubicBezTo>
                  <a:pt x="1283263" y="1010144"/>
                  <a:pt x="1299516" y="966097"/>
                  <a:pt x="1268622" y="1058779"/>
                </a:cubicBezTo>
                <a:cubicBezTo>
                  <a:pt x="1264611" y="1070811"/>
                  <a:pt x="1263625" y="1084321"/>
                  <a:pt x="1256590" y="1094874"/>
                </a:cubicBezTo>
                <a:lnTo>
                  <a:pt x="1232527" y="1130969"/>
                </a:lnTo>
                <a:cubicBezTo>
                  <a:pt x="1203891" y="1216876"/>
                  <a:pt x="1222534" y="1182053"/>
                  <a:pt x="1184401" y="1239253"/>
                </a:cubicBezTo>
                <a:cubicBezTo>
                  <a:pt x="1180547" y="1254667"/>
                  <a:pt x="1168966" y="1306218"/>
                  <a:pt x="1160338" y="1323474"/>
                </a:cubicBezTo>
                <a:cubicBezTo>
                  <a:pt x="1153871" y="1336408"/>
                  <a:pt x="1144296" y="1347537"/>
                  <a:pt x="1136275" y="1359569"/>
                </a:cubicBezTo>
                <a:cubicBezTo>
                  <a:pt x="1130027" y="1384561"/>
                  <a:pt x="1111163" y="1465241"/>
                  <a:pt x="1100180" y="1479885"/>
                </a:cubicBezTo>
                <a:cubicBezTo>
                  <a:pt x="1016399" y="1591591"/>
                  <a:pt x="1106079" y="1466041"/>
                  <a:pt x="1040022" y="1576137"/>
                </a:cubicBezTo>
                <a:cubicBezTo>
                  <a:pt x="977966" y="1679565"/>
                  <a:pt x="1004066" y="1611820"/>
                  <a:pt x="979864" y="1684421"/>
                </a:cubicBezTo>
                <a:cubicBezTo>
                  <a:pt x="983875" y="1780674"/>
                  <a:pt x="981257" y="1877432"/>
                  <a:pt x="991896" y="1973179"/>
                </a:cubicBezTo>
                <a:cubicBezTo>
                  <a:pt x="993493" y="1987551"/>
                  <a:pt x="1004668" y="2000241"/>
                  <a:pt x="1015959" y="2009274"/>
                </a:cubicBezTo>
                <a:cubicBezTo>
                  <a:pt x="1025862" y="2017197"/>
                  <a:pt x="1040022" y="2017295"/>
                  <a:pt x="1052054" y="2021306"/>
                </a:cubicBezTo>
                <a:cubicBezTo>
                  <a:pt x="1073926" y="2108798"/>
                  <a:pt x="1044787" y="2038102"/>
                  <a:pt x="1100180" y="2093495"/>
                </a:cubicBezTo>
                <a:cubicBezTo>
                  <a:pt x="1155573" y="2148888"/>
                  <a:pt x="1084877" y="2119749"/>
                  <a:pt x="1172369" y="2141621"/>
                </a:cubicBezTo>
                <a:cubicBezTo>
                  <a:pt x="1268628" y="2205795"/>
                  <a:pt x="1152312" y="2121565"/>
                  <a:pt x="1232527" y="2201779"/>
                </a:cubicBezTo>
                <a:cubicBezTo>
                  <a:pt x="1242752" y="2212004"/>
                  <a:pt x="1256590" y="2217821"/>
                  <a:pt x="1268622" y="2225842"/>
                </a:cubicBezTo>
                <a:cubicBezTo>
                  <a:pt x="1303168" y="2271904"/>
                  <a:pt x="1306759" y="2270713"/>
                  <a:pt x="1328780" y="2322095"/>
                </a:cubicBezTo>
                <a:cubicBezTo>
                  <a:pt x="1333776" y="2333752"/>
                  <a:pt x="1334653" y="2347103"/>
                  <a:pt x="1340812" y="2358190"/>
                </a:cubicBezTo>
                <a:cubicBezTo>
                  <a:pt x="1354857" y="2383471"/>
                  <a:pt x="1388938" y="2430379"/>
                  <a:pt x="1388938" y="2430379"/>
                </a:cubicBezTo>
                <a:cubicBezTo>
                  <a:pt x="1417791" y="2516943"/>
                  <a:pt x="1382777" y="2408821"/>
                  <a:pt x="1413001" y="2514600"/>
                </a:cubicBezTo>
                <a:cubicBezTo>
                  <a:pt x="1416485" y="2526795"/>
                  <a:pt x="1418874" y="2539608"/>
                  <a:pt x="1425033" y="2550695"/>
                </a:cubicBezTo>
                <a:cubicBezTo>
                  <a:pt x="1439078" y="2575976"/>
                  <a:pt x="1473159" y="2622885"/>
                  <a:pt x="1473159" y="2622885"/>
                </a:cubicBezTo>
                <a:cubicBezTo>
                  <a:pt x="1481180" y="2646948"/>
                  <a:pt x="1492247" y="2670202"/>
                  <a:pt x="1497222" y="2695074"/>
                </a:cubicBezTo>
                <a:cubicBezTo>
                  <a:pt x="1511741" y="2767668"/>
                  <a:pt x="1502788" y="2735831"/>
                  <a:pt x="1521285" y="2791327"/>
                </a:cubicBezTo>
                <a:cubicBezTo>
                  <a:pt x="1525296" y="2819401"/>
                  <a:pt x="1521799" y="2849634"/>
                  <a:pt x="1533317" y="2875548"/>
                </a:cubicBezTo>
                <a:cubicBezTo>
                  <a:pt x="1539190" y="2888762"/>
                  <a:pt x="1555384" y="2896104"/>
                  <a:pt x="1569412" y="2899611"/>
                </a:cubicBezTo>
                <a:cubicBezTo>
                  <a:pt x="1604644" y="2908419"/>
                  <a:pt x="1641601" y="2907632"/>
                  <a:pt x="1677696" y="2911642"/>
                </a:cubicBezTo>
                <a:cubicBezTo>
                  <a:pt x="1701759" y="2919663"/>
                  <a:pt x="1728780" y="2921636"/>
                  <a:pt x="1749885" y="2935706"/>
                </a:cubicBezTo>
                <a:lnTo>
                  <a:pt x="1822075" y="2983832"/>
                </a:lnTo>
                <a:cubicBezTo>
                  <a:pt x="1830096" y="2995864"/>
                  <a:pt x="1835029" y="3010670"/>
                  <a:pt x="1846138" y="3019927"/>
                </a:cubicBezTo>
                <a:cubicBezTo>
                  <a:pt x="1875393" y="3044307"/>
                  <a:pt x="1907897" y="3046166"/>
                  <a:pt x="1942390" y="3056021"/>
                </a:cubicBezTo>
                <a:cubicBezTo>
                  <a:pt x="1954585" y="3059505"/>
                  <a:pt x="1967141" y="3062381"/>
                  <a:pt x="1978485" y="3068053"/>
                </a:cubicBezTo>
                <a:cubicBezTo>
                  <a:pt x="1991419" y="3074520"/>
                  <a:pt x="2001646" y="3085649"/>
                  <a:pt x="2014580" y="3092116"/>
                </a:cubicBezTo>
                <a:cubicBezTo>
                  <a:pt x="2114200" y="3141926"/>
                  <a:pt x="1983335" y="3059254"/>
                  <a:pt x="2086769" y="3128211"/>
                </a:cubicBezTo>
                <a:cubicBezTo>
                  <a:pt x="2029570" y="3166345"/>
                  <a:pt x="2064394" y="3147701"/>
                  <a:pt x="1978485" y="3176337"/>
                </a:cubicBezTo>
                <a:lnTo>
                  <a:pt x="1942390" y="3188369"/>
                </a:lnTo>
                <a:lnTo>
                  <a:pt x="1906296" y="3200400"/>
                </a:lnTo>
                <a:cubicBezTo>
                  <a:pt x="1836303" y="3270396"/>
                  <a:pt x="1937186" y="3172655"/>
                  <a:pt x="1846138" y="3248527"/>
                </a:cubicBezTo>
                <a:cubicBezTo>
                  <a:pt x="1727877" y="3347075"/>
                  <a:pt x="1880620" y="3226076"/>
                  <a:pt x="1785980" y="3320716"/>
                </a:cubicBezTo>
                <a:cubicBezTo>
                  <a:pt x="1775755" y="3330941"/>
                  <a:pt x="1761917" y="3336758"/>
                  <a:pt x="1749885" y="3344779"/>
                </a:cubicBezTo>
                <a:cubicBezTo>
                  <a:pt x="1738612" y="3361689"/>
                  <a:pt x="1701337" y="3419049"/>
                  <a:pt x="1689727" y="3429000"/>
                </a:cubicBezTo>
                <a:cubicBezTo>
                  <a:pt x="1676109" y="3440672"/>
                  <a:pt x="1657643" y="3445043"/>
                  <a:pt x="1641601" y="3453064"/>
                </a:cubicBezTo>
                <a:cubicBezTo>
                  <a:pt x="1629569" y="3469106"/>
                  <a:pt x="1619685" y="3487011"/>
                  <a:pt x="1605506" y="3501190"/>
                </a:cubicBezTo>
                <a:cubicBezTo>
                  <a:pt x="1535232" y="3571464"/>
                  <a:pt x="1571709" y="3496594"/>
                  <a:pt x="1521285" y="3597442"/>
                </a:cubicBezTo>
                <a:cubicBezTo>
                  <a:pt x="1515613" y="3608786"/>
                  <a:pt x="1513707" y="3621662"/>
                  <a:pt x="1509254" y="3633537"/>
                </a:cubicBezTo>
                <a:cubicBezTo>
                  <a:pt x="1501671" y="3653759"/>
                  <a:pt x="1492571" y="3673398"/>
                  <a:pt x="1485190" y="3693695"/>
                </a:cubicBezTo>
                <a:cubicBezTo>
                  <a:pt x="1476522" y="3717533"/>
                  <a:pt x="1475197" y="3744780"/>
                  <a:pt x="1461127" y="3765885"/>
                </a:cubicBezTo>
                <a:cubicBezTo>
                  <a:pt x="1445085" y="3789948"/>
                  <a:pt x="1427880" y="3813275"/>
                  <a:pt x="1413001" y="3838074"/>
                </a:cubicBezTo>
                <a:cubicBezTo>
                  <a:pt x="1400969" y="3858127"/>
                  <a:pt x="1391877" y="3880267"/>
                  <a:pt x="1376906" y="3898232"/>
                </a:cubicBezTo>
                <a:cubicBezTo>
                  <a:pt x="1351489" y="3928732"/>
                  <a:pt x="1316507" y="3950691"/>
                  <a:pt x="1292685" y="3982453"/>
                </a:cubicBezTo>
                <a:cubicBezTo>
                  <a:pt x="1244558" y="4046621"/>
                  <a:pt x="1272632" y="4018547"/>
                  <a:pt x="1208464" y="4066674"/>
                </a:cubicBezTo>
                <a:cubicBezTo>
                  <a:pt x="1169135" y="4184668"/>
                  <a:pt x="1232897" y="4017996"/>
                  <a:pt x="1160338" y="4126832"/>
                </a:cubicBezTo>
                <a:cubicBezTo>
                  <a:pt x="1151165" y="4140590"/>
                  <a:pt x="1157478" y="4161199"/>
                  <a:pt x="1148306" y="4174958"/>
                </a:cubicBezTo>
                <a:cubicBezTo>
                  <a:pt x="1140285" y="4186989"/>
                  <a:pt x="1123503" y="4189988"/>
                  <a:pt x="1112212" y="4199021"/>
                </a:cubicBezTo>
                <a:cubicBezTo>
                  <a:pt x="1103354" y="4206108"/>
                  <a:pt x="1096863" y="4215823"/>
                  <a:pt x="1088148" y="4223085"/>
                </a:cubicBezTo>
                <a:cubicBezTo>
                  <a:pt x="1072743" y="4235922"/>
                  <a:pt x="1056064" y="4247148"/>
                  <a:pt x="1040022" y="4259179"/>
                </a:cubicBezTo>
                <a:cubicBezTo>
                  <a:pt x="1032001" y="4271211"/>
                  <a:pt x="1027991" y="4303295"/>
                  <a:pt x="1015959" y="4295274"/>
                </a:cubicBezTo>
                <a:cubicBezTo>
                  <a:pt x="998944" y="4283931"/>
                  <a:pt x="1023980" y="4239127"/>
                  <a:pt x="1003927" y="4235116"/>
                </a:cubicBezTo>
                <a:cubicBezTo>
                  <a:pt x="948311" y="4223993"/>
                  <a:pt x="891632" y="4251158"/>
                  <a:pt x="835485" y="4259179"/>
                </a:cubicBezTo>
                <a:cubicBezTo>
                  <a:pt x="727101" y="4313371"/>
                  <a:pt x="856622" y="4242269"/>
                  <a:pt x="715169" y="4355432"/>
                </a:cubicBezTo>
                <a:cubicBezTo>
                  <a:pt x="701164" y="4366636"/>
                  <a:pt x="681638" y="4369070"/>
                  <a:pt x="667043" y="4379495"/>
                </a:cubicBezTo>
                <a:cubicBezTo>
                  <a:pt x="653197" y="4389385"/>
                  <a:pt x="643867" y="4404517"/>
                  <a:pt x="630948" y="4415590"/>
                </a:cubicBezTo>
                <a:cubicBezTo>
                  <a:pt x="615723" y="4428640"/>
                  <a:pt x="597001" y="4437506"/>
                  <a:pt x="582822" y="4451685"/>
                </a:cubicBezTo>
                <a:cubicBezTo>
                  <a:pt x="516744" y="4517763"/>
                  <a:pt x="617044" y="4464465"/>
                  <a:pt x="498601" y="4511842"/>
                </a:cubicBezTo>
                <a:cubicBezTo>
                  <a:pt x="476221" y="4534223"/>
                  <a:pt x="465652" y="4541647"/>
                  <a:pt x="450475" y="4572000"/>
                </a:cubicBezTo>
                <a:cubicBezTo>
                  <a:pt x="444803" y="4583344"/>
                  <a:pt x="442454" y="4596063"/>
                  <a:pt x="438443" y="4608095"/>
                </a:cubicBezTo>
                <a:cubicBezTo>
                  <a:pt x="430422" y="4668253"/>
                  <a:pt x="429825" y="4729877"/>
                  <a:pt x="414380" y="4788569"/>
                </a:cubicBezTo>
                <a:cubicBezTo>
                  <a:pt x="400681" y="4840623"/>
                  <a:pt x="337644" y="4853273"/>
                  <a:pt x="306096" y="4884821"/>
                </a:cubicBezTo>
                <a:cubicBezTo>
                  <a:pt x="227274" y="4963643"/>
                  <a:pt x="309280" y="4874027"/>
                  <a:pt x="245938" y="4969042"/>
                </a:cubicBezTo>
                <a:cubicBezTo>
                  <a:pt x="232221" y="4989617"/>
                  <a:pt x="205091" y="5004295"/>
                  <a:pt x="185780" y="5017169"/>
                </a:cubicBezTo>
                <a:cubicBezTo>
                  <a:pt x="175186" y="5048950"/>
                  <a:pt x="156649" y="5115110"/>
                  <a:pt x="125622" y="5125453"/>
                </a:cubicBezTo>
                <a:cubicBezTo>
                  <a:pt x="113590" y="5129464"/>
                  <a:pt x="100871" y="5131813"/>
                  <a:pt x="89527" y="5137485"/>
                </a:cubicBezTo>
                <a:cubicBezTo>
                  <a:pt x="76594" y="5143952"/>
                  <a:pt x="66724" y="5155852"/>
                  <a:pt x="53433" y="5161548"/>
                </a:cubicBezTo>
                <a:cubicBezTo>
                  <a:pt x="38234" y="5168062"/>
                  <a:pt x="13510" y="5159222"/>
                  <a:pt x="5306" y="5173579"/>
                </a:cubicBezTo>
                <a:cubicBezTo>
                  <a:pt x="-6633" y="5194472"/>
                  <a:pt x="5306" y="5221706"/>
                  <a:pt x="5306" y="524576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32682" y="589547"/>
            <a:ext cx="1733402" cy="5245769"/>
          </a:xfrm>
          <a:custGeom>
            <a:avLst/>
            <a:gdLst>
              <a:gd name="connsiteX0" fmla="*/ 1733402 w 1733402"/>
              <a:gd name="connsiteY0" fmla="*/ 0 h 5245769"/>
              <a:gd name="connsiteX1" fmla="*/ 1613086 w 1733402"/>
              <a:gd name="connsiteY1" fmla="*/ 96253 h 5245769"/>
              <a:gd name="connsiteX2" fmla="*/ 1564960 w 1733402"/>
              <a:gd name="connsiteY2" fmla="*/ 108285 h 5245769"/>
              <a:gd name="connsiteX3" fmla="*/ 1480739 w 1733402"/>
              <a:gd name="connsiteY3" fmla="*/ 168442 h 5245769"/>
              <a:gd name="connsiteX4" fmla="*/ 1456676 w 1733402"/>
              <a:gd name="connsiteY4" fmla="*/ 192506 h 5245769"/>
              <a:gd name="connsiteX5" fmla="*/ 1408550 w 1733402"/>
              <a:gd name="connsiteY5" fmla="*/ 216569 h 5245769"/>
              <a:gd name="connsiteX6" fmla="*/ 1348392 w 1733402"/>
              <a:gd name="connsiteY6" fmla="*/ 264695 h 5245769"/>
              <a:gd name="connsiteX7" fmla="*/ 1312297 w 1733402"/>
              <a:gd name="connsiteY7" fmla="*/ 276727 h 5245769"/>
              <a:gd name="connsiteX8" fmla="*/ 1240107 w 1733402"/>
              <a:gd name="connsiteY8" fmla="*/ 324853 h 5245769"/>
              <a:gd name="connsiteX9" fmla="*/ 1167918 w 1733402"/>
              <a:gd name="connsiteY9" fmla="*/ 385011 h 5245769"/>
              <a:gd name="connsiteX10" fmla="*/ 1107760 w 1733402"/>
              <a:gd name="connsiteY10" fmla="*/ 481264 h 5245769"/>
              <a:gd name="connsiteX11" fmla="*/ 1071665 w 1733402"/>
              <a:gd name="connsiteY11" fmla="*/ 541421 h 5245769"/>
              <a:gd name="connsiteX12" fmla="*/ 975413 w 1733402"/>
              <a:gd name="connsiteY12" fmla="*/ 649706 h 5245769"/>
              <a:gd name="connsiteX13" fmla="*/ 891192 w 1733402"/>
              <a:gd name="connsiteY13" fmla="*/ 770021 h 5245769"/>
              <a:gd name="connsiteX14" fmla="*/ 831034 w 1733402"/>
              <a:gd name="connsiteY14" fmla="*/ 854242 h 5245769"/>
              <a:gd name="connsiteX15" fmla="*/ 794939 w 1733402"/>
              <a:gd name="connsiteY15" fmla="*/ 902369 h 5245769"/>
              <a:gd name="connsiteX16" fmla="*/ 782907 w 1733402"/>
              <a:gd name="connsiteY16" fmla="*/ 950495 h 5245769"/>
              <a:gd name="connsiteX17" fmla="*/ 734781 w 1733402"/>
              <a:gd name="connsiteY17" fmla="*/ 998621 h 5245769"/>
              <a:gd name="connsiteX18" fmla="*/ 674623 w 1733402"/>
              <a:gd name="connsiteY18" fmla="*/ 1058779 h 5245769"/>
              <a:gd name="connsiteX19" fmla="*/ 650560 w 1733402"/>
              <a:gd name="connsiteY19" fmla="*/ 1118937 h 5245769"/>
              <a:gd name="connsiteX20" fmla="*/ 626497 w 1733402"/>
              <a:gd name="connsiteY20" fmla="*/ 1191127 h 5245769"/>
              <a:gd name="connsiteX21" fmla="*/ 590402 w 1733402"/>
              <a:gd name="connsiteY21" fmla="*/ 1287379 h 5245769"/>
              <a:gd name="connsiteX22" fmla="*/ 566339 w 1733402"/>
              <a:gd name="connsiteY22" fmla="*/ 1359569 h 5245769"/>
              <a:gd name="connsiteX23" fmla="*/ 542276 w 1733402"/>
              <a:gd name="connsiteY23" fmla="*/ 1467853 h 5245769"/>
              <a:gd name="connsiteX24" fmla="*/ 506181 w 1733402"/>
              <a:gd name="connsiteY24" fmla="*/ 1491916 h 5245769"/>
              <a:gd name="connsiteX25" fmla="*/ 518213 w 1733402"/>
              <a:gd name="connsiteY25" fmla="*/ 1636295 h 5245769"/>
              <a:gd name="connsiteX26" fmla="*/ 542276 w 1733402"/>
              <a:gd name="connsiteY26" fmla="*/ 1672390 h 5245769"/>
              <a:gd name="connsiteX27" fmla="*/ 590402 w 1733402"/>
              <a:gd name="connsiteY27" fmla="*/ 1780674 h 5245769"/>
              <a:gd name="connsiteX28" fmla="*/ 662592 w 1733402"/>
              <a:gd name="connsiteY28" fmla="*/ 1852864 h 5245769"/>
              <a:gd name="connsiteX29" fmla="*/ 698686 w 1733402"/>
              <a:gd name="connsiteY29" fmla="*/ 1888958 h 5245769"/>
              <a:gd name="connsiteX30" fmla="*/ 722750 w 1733402"/>
              <a:gd name="connsiteY30" fmla="*/ 1913021 h 5245769"/>
              <a:gd name="connsiteX31" fmla="*/ 758844 w 1733402"/>
              <a:gd name="connsiteY31" fmla="*/ 1985211 h 5245769"/>
              <a:gd name="connsiteX32" fmla="*/ 782907 w 1733402"/>
              <a:gd name="connsiteY32" fmla="*/ 2033337 h 5245769"/>
              <a:gd name="connsiteX33" fmla="*/ 806971 w 1733402"/>
              <a:gd name="connsiteY33" fmla="*/ 2057400 h 5245769"/>
              <a:gd name="connsiteX34" fmla="*/ 831034 w 1733402"/>
              <a:gd name="connsiteY34" fmla="*/ 2093495 h 5245769"/>
              <a:gd name="connsiteX35" fmla="*/ 879160 w 1733402"/>
              <a:gd name="connsiteY35" fmla="*/ 2141621 h 5245769"/>
              <a:gd name="connsiteX36" fmla="*/ 903223 w 1733402"/>
              <a:gd name="connsiteY36" fmla="*/ 2177716 h 5245769"/>
              <a:gd name="connsiteX37" fmla="*/ 939318 w 1733402"/>
              <a:gd name="connsiteY37" fmla="*/ 2225842 h 5245769"/>
              <a:gd name="connsiteX38" fmla="*/ 1011507 w 1733402"/>
              <a:gd name="connsiteY38" fmla="*/ 2298032 h 5245769"/>
              <a:gd name="connsiteX39" fmla="*/ 1035571 w 1733402"/>
              <a:gd name="connsiteY39" fmla="*/ 2346158 h 5245769"/>
              <a:gd name="connsiteX40" fmla="*/ 1071665 w 1733402"/>
              <a:gd name="connsiteY40" fmla="*/ 2370221 h 5245769"/>
              <a:gd name="connsiteX41" fmla="*/ 1095729 w 1733402"/>
              <a:gd name="connsiteY41" fmla="*/ 2394285 h 5245769"/>
              <a:gd name="connsiteX42" fmla="*/ 1143855 w 1733402"/>
              <a:gd name="connsiteY42" fmla="*/ 2466474 h 5245769"/>
              <a:gd name="connsiteX43" fmla="*/ 1167918 w 1733402"/>
              <a:gd name="connsiteY43" fmla="*/ 2502569 h 5245769"/>
              <a:gd name="connsiteX44" fmla="*/ 1240107 w 1733402"/>
              <a:gd name="connsiteY44" fmla="*/ 2574758 h 5245769"/>
              <a:gd name="connsiteX45" fmla="*/ 1264171 w 1733402"/>
              <a:gd name="connsiteY45" fmla="*/ 2598821 h 5245769"/>
              <a:gd name="connsiteX46" fmla="*/ 1384486 w 1733402"/>
              <a:gd name="connsiteY46" fmla="*/ 2683042 h 5245769"/>
              <a:gd name="connsiteX47" fmla="*/ 1420581 w 1733402"/>
              <a:gd name="connsiteY47" fmla="*/ 2731169 h 5245769"/>
              <a:gd name="connsiteX48" fmla="*/ 1468707 w 1733402"/>
              <a:gd name="connsiteY48" fmla="*/ 2767264 h 5245769"/>
              <a:gd name="connsiteX49" fmla="*/ 1516834 w 1733402"/>
              <a:gd name="connsiteY49" fmla="*/ 2839453 h 5245769"/>
              <a:gd name="connsiteX50" fmla="*/ 1552929 w 1733402"/>
              <a:gd name="connsiteY50" fmla="*/ 2899611 h 5245769"/>
              <a:gd name="connsiteX51" fmla="*/ 1576992 w 1733402"/>
              <a:gd name="connsiteY51" fmla="*/ 2935706 h 5245769"/>
              <a:gd name="connsiteX52" fmla="*/ 1613086 w 1733402"/>
              <a:gd name="connsiteY52" fmla="*/ 2959769 h 5245769"/>
              <a:gd name="connsiteX53" fmla="*/ 1637150 w 1733402"/>
              <a:gd name="connsiteY53" fmla="*/ 2983832 h 5245769"/>
              <a:gd name="connsiteX54" fmla="*/ 1649181 w 1733402"/>
              <a:gd name="connsiteY54" fmla="*/ 3019927 h 5245769"/>
              <a:gd name="connsiteX55" fmla="*/ 1637150 w 1733402"/>
              <a:gd name="connsiteY55" fmla="*/ 3152274 h 5245769"/>
              <a:gd name="connsiteX56" fmla="*/ 1601055 w 1733402"/>
              <a:gd name="connsiteY56" fmla="*/ 3224464 h 5245769"/>
              <a:gd name="connsiteX57" fmla="*/ 1564960 w 1733402"/>
              <a:gd name="connsiteY57" fmla="*/ 3308685 h 5245769"/>
              <a:gd name="connsiteX58" fmla="*/ 1528865 w 1733402"/>
              <a:gd name="connsiteY58" fmla="*/ 3633537 h 5245769"/>
              <a:gd name="connsiteX59" fmla="*/ 1516834 w 1733402"/>
              <a:gd name="connsiteY59" fmla="*/ 3669632 h 5245769"/>
              <a:gd name="connsiteX60" fmla="*/ 1492771 w 1733402"/>
              <a:gd name="connsiteY60" fmla="*/ 3753853 h 5245769"/>
              <a:gd name="connsiteX61" fmla="*/ 1468707 w 1733402"/>
              <a:gd name="connsiteY61" fmla="*/ 3801979 h 5245769"/>
              <a:gd name="connsiteX62" fmla="*/ 1456676 w 1733402"/>
              <a:gd name="connsiteY62" fmla="*/ 3838074 h 5245769"/>
              <a:gd name="connsiteX63" fmla="*/ 1432613 w 1733402"/>
              <a:gd name="connsiteY63" fmla="*/ 3874169 h 5245769"/>
              <a:gd name="connsiteX64" fmla="*/ 1372455 w 1733402"/>
              <a:gd name="connsiteY64" fmla="*/ 3994485 h 5245769"/>
              <a:gd name="connsiteX65" fmla="*/ 1360423 w 1733402"/>
              <a:gd name="connsiteY65" fmla="*/ 4030579 h 5245769"/>
              <a:gd name="connsiteX66" fmla="*/ 1300265 w 1733402"/>
              <a:gd name="connsiteY66" fmla="*/ 4102769 h 5245769"/>
              <a:gd name="connsiteX67" fmla="*/ 1264171 w 1733402"/>
              <a:gd name="connsiteY67" fmla="*/ 4126832 h 5245769"/>
              <a:gd name="connsiteX68" fmla="*/ 1216044 w 1733402"/>
              <a:gd name="connsiteY68" fmla="*/ 4138864 h 5245769"/>
              <a:gd name="connsiteX69" fmla="*/ 1059634 w 1733402"/>
              <a:gd name="connsiteY69" fmla="*/ 4174958 h 5245769"/>
              <a:gd name="connsiteX70" fmla="*/ 698686 w 1733402"/>
              <a:gd name="connsiteY70" fmla="*/ 4186990 h 5245769"/>
              <a:gd name="connsiteX71" fmla="*/ 590402 w 1733402"/>
              <a:gd name="connsiteY71" fmla="*/ 4223085 h 5245769"/>
              <a:gd name="connsiteX72" fmla="*/ 530244 w 1733402"/>
              <a:gd name="connsiteY72" fmla="*/ 4247148 h 5245769"/>
              <a:gd name="connsiteX73" fmla="*/ 433992 w 1733402"/>
              <a:gd name="connsiteY73" fmla="*/ 4259179 h 5245769"/>
              <a:gd name="connsiteX74" fmla="*/ 301644 w 1733402"/>
              <a:gd name="connsiteY74" fmla="*/ 4283242 h 5245769"/>
              <a:gd name="connsiteX75" fmla="*/ 181329 w 1733402"/>
              <a:gd name="connsiteY75" fmla="*/ 4331369 h 5245769"/>
              <a:gd name="connsiteX76" fmla="*/ 73044 w 1733402"/>
              <a:gd name="connsiteY76" fmla="*/ 4355432 h 5245769"/>
              <a:gd name="connsiteX77" fmla="*/ 36950 w 1733402"/>
              <a:gd name="connsiteY77" fmla="*/ 4367464 h 5245769"/>
              <a:gd name="connsiteX78" fmla="*/ 24918 w 1733402"/>
              <a:gd name="connsiteY78" fmla="*/ 4812632 h 5245769"/>
              <a:gd name="connsiteX79" fmla="*/ 36950 w 1733402"/>
              <a:gd name="connsiteY79" fmla="*/ 4908885 h 5245769"/>
              <a:gd name="connsiteX80" fmla="*/ 48981 w 1733402"/>
              <a:gd name="connsiteY80" fmla="*/ 5017169 h 5245769"/>
              <a:gd name="connsiteX81" fmla="*/ 73044 w 1733402"/>
              <a:gd name="connsiteY81" fmla="*/ 5113421 h 5245769"/>
              <a:gd name="connsiteX82" fmla="*/ 73044 w 1733402"/>
              <a:gd name="connsiteY82" fmla="*/ 5245769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33402" h="5245769">
                <a:moveTo>
                  <a:pt x="1733402" y="0"/>
                </a:moveTo>
                <a:cubicBezTo>
                  <a:pt x="1733177" y="193"/>
                  <a:pt x="1642804" y="83517"/>
                  <a:pt x="1613086" y="96253"/>
                </a:cubicBezTo>
                <a:cubicBezTo>
                  <a:pt x="1597887" y="102767"/>
                  <a:pt x="1581002" y="104274"/>
                  <a:pt x="1564960" y="108285"/>
                </a:cubicBezTo>
                <a:cubicBezTo>
                  <a:pt x="1439147" y="234098"/>
                  <a:pt x="1576772" y="110822"/>
                  <a:pt x="1480739" y="168442"/>
                </a:cubicBezTo>
                <a:cubicBezTo>
                  <a:pt x="1471012" y="174278"/>
                  <a:pt x="1466114" y="186214"/>
                  <a:pt x="1456676" y="192506"/>
                </a:cubicBezTo>
                <a:cubicBezTo>
                  <a:pt x="1441753" y="202455"/>
                  <a:pt x="1423473" y="206620"/>
                  <a:pt x="1408550" y="216569"/>
                </a:cubicBezTo>
                <a:cubicBezTo>
                  <a:pt x="1341407" y="261330"/>
                  <a:pt x="1435804" y="220988"/>
                  <a:pt x="1348392" y="264695"/>
                </a:cubicBezTo>
                <a:cubicBezTo>
                  <a:pt x="1337048" y="270367"/>
                  <a:pt x="1323384" y="270568"/>
                  <a:pt x="1312297" y="276727"/>
                </a:cubicBezTo>
                <a:cubicBezTo>
                  <a:pt x="1287016" y="290772"/>
                  <a:pt x="1260557" y="304403"/>
                  <a:pt x="1240107" y="324853"/>
                </a:cubicBezTo>
                <a:cubicBezTo>
                  <a:pt x="1193788" y="371173"/>
                  <a:pt x="1218170" y="351510"/>
                  <a:pt x="1167918" y="385011"/>
                </a:cubicBezTo>
                <a:cubicBezTo>
                  <a:pt x="1118909" y="507534"/>
                  <a:pt x="1173802" y="393210"/>
                  <a:pt x="1107760" y="481264"/>
                </a:cubicBezTo>
                <a:cubicBezTo>
                  <a:pt x="1093729" y="499972"/>
                  <a:pt x="1085075" y="522263"/>
                  <a:pt x="1071665" y="541421"/>
                </a:cubicBezTo>
                <a:cubicBezTo>
                  <a:pt x="1035323" y="593337"/>
                  <a:pt x="1018766" y="606353"/>
                  <a:pt x="975413" y="649706"/>
                </a:cubicBezTo>
                <a:cubicBezTo>
                  <a:pt x="917840" y="793640"/>
                  <a:pt x="996793" y="619163"/>
                  <a:pt x="891192" y="770021"/>
                </a:cubicBezTo>
                <a:cubicBezTo>
                  <a:pt x="820367" y="871199"/>
                  <a:pt x="912812" y="799724"/>
                  <a:pt x="831034" y="854242"/>
                </a:cubicBezTo>
                <a:cubicBezTo>
                  <a:pt x="819002" y="870284"/>
                  <a:pt x="803907" y="884433"/>
                  <a:pt x="794939" y="902369"/>
                </a:cubicBezTo>
                <a:cubicBezTo>
                  <a:pt x="787544" y="917159"/>
                  <a:pt x="791671" y="936473"/>
                  <a:pt x="782907" y="950495"/>
                </a:cubicBezTo>
                <a:cubicBezTo>
                  <a:pt x="770883" y="969733"/>
                  <a:pt x="749545" y="981396"/>
                  <a:pt x="734781" y="998621"/>
                </a:cubicBezTo>
                <a:cubicBezTo>
                  <a:pt x="681307" y="1061007"/>
                  <a:pt x="744139" y="1012436"/>
                  <a:pt x="674623" y="1058779"/>
                </a:cubicBezTo>
                <a:cubicBezTo>
                  <a:pt x="666602" y="1078832"/>
                  <a:pt x="657941" y="1098640"/>
                  <a:pt x="650560" y="1118937"/>
                </a:cubicBezTo>
                <a:cubicBezTo>
                  <a:pt x="641892" y="1142775"/>
                  <a:pt x="637841" y="1168440"/>
                  <a:pt x="626497" y="1191127"/>
                </a:cubicBezTo>
                <a:cubicBezTo>
                  <a:pt x="586156" y="1271808"/>
                  <a:pt x="614974" y="1205474"/>
                  <a:pt x="590402" y="1287379"/>
                </a:cubicBezTo>
                <a:cubicBezTo>
                  <a:pt x="583113" y="1311674"/>
                  <a:pt x="570509" y="1334549"/>
                  <a:pt x="566339" y="1359569"/>
                </a:cubicBezTo>
                <a:cubicBezTo>
                  <a:pt x="566217" y="1360304"/>
                  <a:pt x="554745" y="1452266"/>
                  <a:pt x="542276" y="1467853"/>
                </a:cubicBezTo>
                <a:cubicBezTo>
                  <a:pt x="533243" y="1479145"/>
                  <a:pt x="518213" y="1483895"/>
                  <a:pt x="506181" y="1491916"/>
                </a:cubicBezTo>
                <a:cubicBezTo>
                  <a:pt x="510192" y="1540042"/>
                  <a:pt x="508742" y="1588940"/>
                  <a:pt x="518213" y="1636295"/>
                </a:cubicBezTo>
                <a:cubicBezTo>
                  <a:pt x="521049" y="1650474"/>
                  <a:pt x="536403" y="1659176"/>
                  <a:pt x="542276" y="1672390"/>
                </a:cubicBezTo>
                <a:cubicBezTo>
                  <a:pt x="567705" y="1729605"/>
                  <a:pt x="554098" y="1739831"/>
                  <a:pt x="590402" y="1780674"/>
                </a:cubicBezTo>
                <a:cubicBezTo>
                  <a:pt x="613011" y="1806109"/>
                  <a:pt x="638529" y="1828801"/>
                  <a:pt x="662592" y="1852864"/>
                </a:cubicBezTo>
                <a:lnTo>
                  <a:pt x="698686" y="1888958"/>
                </a:lnTo>
                <a:lnTo>
                  <a:pt x="722750" y="1913021"/>
                </a:lnTo>
                <a:cubicBezTo>
                  <a:pt x="744808" y="1979197"/>
                  <a:pt x="721528" y="1919907"/>
                  <a:pt x="758844" y="1985211"/>
                </a:cubicBezTo>
                <a:cubicBezTo>
                  <a:pt x="767742" y="2000783"/>
                  <a:pt x="772958" y="2018414"/>
                  <a:pt x="782907" y="2033337"/>
                </a:cubicBezTo>
                <a:cubicBezTo>
                  <a:pt x="789199" y="2042775"/>
                  <a:pt x="799885" y="2048542"/>
                  <a:pt x="806971" y="2057400"/>
                </a:cubicBezTo>
                <a:cubicBezTo>
                  <a:pt x="816004" y="2068691"/>
                  <a:pt x="821623" y="2082516"/>
                  <a:pt x="831034" y="2093495"/>
                </a:cubicBezTo>
                <a:cubicBezTo>
                  <a:pt x="845798" y="2110720"/>
                  <a:pt x="864396" y="2124396"/>
                  <a:pt x="879160" y="2141621"/>
                </a:cubicBezTo>
                <a:cubicBezTo>
                  <a:pt x="888571" y="2152600"/>
                  <a:pt x="894818" y="2165949"/>
                  <a:pt x="903223" y="2177716"/>
                </a:cubicBezTo>
                <a:cubicBezTo>
                  <a:pt x="914878" y="2194033"/>
                  <a:pt x="925904" y="2210937"/>
                  <a:pt x="939318" y="2225842"/>
                </a:cubicBezTo>
                <a:cubicBezTo>
                  <a:pt x="962083" y="2251137"/>
                  <a:pt x="996288" y="2267594"/>
                  <a:pt x="1011507" y="2298032"/>
                </a:cubicBezTo>
                <a:cubicBezTo>
                  <a:pt x="1019528" y="2314074"/>
                  <a:pt x="1024089" y="2332379"/>
                  <a:pt x="1035571" y="2346158"/>
                </a:cubicBezTo>
                <a:cubicBezTo>
                  <a:pt x="1044828" y="2357266"/>
                  <a:pt x="1060374" y="2361188"/>
                  <a:pt x="1071665" y="2370221"/>
                </a:cubicBezTo>
                <a:cubicBezTo>
                  <a:pt x="1080523" y="2377308"/>
                  <a:pt x="1087708" y="2386264"/>
                  <a:pt x="1095729" y="2394285"/>
                </a:cubicBezTo>
                <a:cubicBezTo>
                  <a:pt x="1116872" y="2457717"/>
                  <a:pt x="1093785" y="2406390"/>
                  <a:pt x="1143855" y="2466474"/>
                </a:cubicBezTo>
                <a:cubicBezTo>
                  <a:pt x="1153112" y="2477583"/>
                  <a:pt x="1158311" y="2491761"/>
                  <a:pt x="1167918" y="2502569"/>
                </a:cubicBezTo>
                <a:cubicBezTo>
                  <a:pt x="1190526" y="2528004"/>
                  <a:pt x="1216044" y="2550695"/>
                  <a:pt x="1240107" y="2574758"/>
                </a:cubicBezTo>
                <a:cubicBezTo>
                  <a:pt x="1248128" y="2582779"/>
                  <a:pt x="1254733" y="2592529"/>
                  <a:pt x="1264171" y="2598821"/>
                </a:cubicBezTo>
                <a:cubicBezTo>
                  <a:pt x="1275955" y="2606677"/>
                  <a:pt x="1366675" y="2665231"/>
                  <a:pt x="1384486" y="2683042"/>
                </a:cubicBezTo>
                <a:cubicBezTo>
                  <a:pt x="1398666" y="2697222"/>
                  <a:pt x="1406402" y="2716989"/>
                  <a:pt x="1420581" y="2731169"/>
                </a:cubicBezTo>
                <a:cubicBezTo>
                  <a:pt x="1434760" y="2745348"/>
                  <a:pt x="1455385" y="2752277"/>
                  <a:pt x="1468707" y="2767264"/>
                </a:cubicBezTo>
                <a:cubicBezTo>
                  <a:pt x="1487921" y="2788879"/>
                  <a:pt x="1516834" y="2839453"/>
                  <a:pt x="1516834" y="2839453"/>
                </a:cubicBezTo>
                <a:cubicBezTo>
                  <a:pt x="1537728" y="2902138"/>
                  <a:pt x="1515178" y="2852423"/>
                  <a:pt x="1552929" y="2899611"/>
                </a:cubicBezTo>
                <a:cubicBezTo>
                  <a:pt x="1561962" y="2910902"/>
                  <a:pt x="1566767" y="2925481"/>
                  <a:pt x="1576992" y="2935706"/>
                </a:cubicBezTo>
                <a:cubicBezTo>
                  <a:pt x="1587217" y="2945931"/>
                  <a:pt x="1601795" y="2950736"/>
                  <a:pt x="1613086" y="2959769"/>
                </a:cubicBezTo>
                <a:cubicBezTo>
                  <a:pt x="1621944" y="2966855"/>
                  <a:pt x="1629129" y="2975811"/>
                  <a:pt x="1637150" y="2983832"/>
                </a:cubicBezTo>
                <a:cubicBezTo>
                  <a:pt x="1641160" y="2995864"/>
                  <a:pt x="1649181" y="3007245"/>
                  <a:pt x="1649181" y="3019927"/>
                </a:cubicBezTo>
                <a:cubicBezTo>
                  <a:pt x="1649181" y="3064225"/>
                  <a:pt x="1643415" y="3108422"/>
                  <a:pt x="1637150" y="3152274"/>
                </a:cubicBezTo>
                <a:cubicBezTo>
                  <a:pt x="1631898" y="3189038"/>
                  <a:pt x="1619209" y="3192695"/>
                  <a:pt x="1601055" y="3224464"/>
                </a:cubicBezTo>
                <a:cubicBezTo>
                  <a:pt x="1577267" y="3266093"/>
                  <a:pt x="1578458" y="3268191"/>
                  <a:pt x="1564960" y="3308685"/>
                </a:cubicBezTo>
                <a:cubicBezTo>
                  <a:pt x="1561071" y="3349520"/>
                  <a:pt x="1548322" y="3545980"/>
                  <a:pt x="1528865" y="3633537"/>
                </a:cubicBezTo>
                <a:cubicBezTo>
                  <a:pt x="1526114" y="3645917"/>
                  <a:pt x="1520318" y="3657438"/>
                  <a:pt x="1516834" y="3669632"/>
                </a:cubicBezTo>
                <a:cubicBezTo>
                  <a:pt x="1508116" y="3700144"/>
                  <a:pt x="1505130" y="3725016"/>
                  <a:pt x="1492771" y="3753853"/>
                </a:cubicBezTo>
                <a:cubicBezTo>
                  <a:pt x="1485706" y="3770338"/>
                  <a:pt x="1475772" y="3785494"/>
                  <a:pt x="1468707" y="3801979"/>
                </a:cubicBezTo>
                <a:cubicBezTo>
                  <a:pt x="1463711" y="3813636"/>
                  <a:pt x="1462348" y="3826730"/>
                  <a:pt x="1456676" y="3838074"/>
                </a:cubicBezTo>
                <a:cubicBezTo>
                  <a:pt x="1450209" y="3851008"/>
                  <a:pt x="1438486" y="3860955"/>
                  <a:pt x="1432613" y="3874169"/>
                </a:cubicBezTo>
                <a:cubicBezTo>
                  <a:pt x="1377333" y="3998550"/>
                  <a:pt x="1443435" y="3899844"/>
                  <a:pt x="1372455" y="3994485"/>
                </a:cubicBezTo>
                <a:cubicBezTo>
                  <a:pt x="1368444" y="4006516"/>
                  <a:pt x="1366095" y="4019236"/>
                  <a:pt x="1360423" y="4030579"/>
                </a:cubicBezTo>
                <a:cubicBezTo>
                  <a:pt x="1346902" y="4057621"/>
                  <a:pt x="1323074" y="4083761"/>
                  <a:pt x="1300265" y="4102769"/>
                </a:cubicBezTo>
                <a:cubicBezTo>
                  <a:pt x="1289157" y="4112026"/>
                  <a:pt x="1277462" y="4121136"/>
                  <a:pt x="1264171" y="4126832"/>
                </a:cubicBezTo>
                <a:cubicBezTo>
                  <a:pt x="1248972" y="4133346"/>
                  <a:pt x="1231944" y="4134321"/>
                  <a:pt x="1216044" y="4138864"/>
                </a:cubicBezTo>
                <a:cubicBezTo>
                  <a:pt x="1148645" y="4158121"/>
                  <a:pt x="1168211" y="4166815"/>
                  <a:pt x="1059634" y="4174958"/>
                </a:cubicBezTo>
                <a:cubicBezTo>
                  <a:pt x="939588" y="4183961"/>
                  <a:pt x="819002" y="4182979"/>
                  <a:pt x="698686" y="4186990"/>
                </a:cubicBezTo>
                <a:cubicBezTo>
                  <a:pt x="662591" y="4199022"/>
                  <a:pt x="625728" y="4208955"/>
                  <a:pt x="590402" y="4223085"/>
                </a:cubicBezTo>
                <a:cubicBezTo>
                  <a:pt x="570349" y="4231106"/>
                  <a:pt x="551288" y="4242292"/>
                  <a:pt x="530244" y="4247148"/>
                </a:cubicBezTo>
                <a:cubicBezTo>
                  <a:pt x="498738" y="4254418"/>
                  <a:pt x="466001" y="4254606"/>
                  <a:pt x="433992" y="4259179"/>
                </a:cubicBezTo>
                <a:cubicBezTo>
                  <a:pt x="380129" y="4266874"/>
                  <a:pt x="353451" y="4272881"/>
                  <a:pt x="301644" y="4283242"/>
                </a:cubicBezTo>
                <a:cubicBezTo>
                  <a:pt x="258024" y="4301937"/>
                  <a:pt x="224700" y="4318977"/>
                  <a:pt x="181329" y="4331369"/>
                </a:cubicBezTo>
                <a:cubicBezTo>
                  <a:pt x="94884" y="4356067"/>
                  <a:pt x="172269" y="4330625"/>
                  <a:pt x="73044" y="4355432"/>
                </a:cubicBezTo>
                <a:cubicBezTo>
                  <a:pt x="60740" y="4358508"/>
                  <a:pt x="48981" y="4363453"/>
                  <a:pt x="36950" y="4367464"/>
                </a:cubicBezTo>
                <a:cubicBezTo>
                  <a:pt x="-25112" y="4553643"/>
                  <a:pt x="5501" y="4434004"/>
                  <a:pt x="24918" y="4812632"/>
                </a:cubicBezTo>
                <a:cubicBezTo>
                  <a:pt x="26574" y="4844924"/>
                  <a:pt x="33172" y="4876772"/>
                  <a:pt x="36950" y="4908885"/>
                </a:cubicBezTo>
                <a:cubicBezTo>
                  <a:pt x="41193" y="4944953"/>
                  <a:pt x="43011" y="4981346"/>
                  <a:pt x="48981" y="5017169"/>
                </a:cubicBezTo>
                <a:cubicBezTo>
                  <a:pt x="63125" y="5102034"/>
                  <a:pt x="65547" y="4993471"/>
                  <a:pt x="73044" y="5113421"/>
                </a:cubicBezTo>
                <a:cubicBezTo>
                  <a:pt x="75796" y="5157451"/>
                  <a:pt x="73044" y="5201653"/>
                  <a:pt x="73044" y="524576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31958" y="601579"/>
            <a:ext cx="1564105" cy="5161547"/>
          </a:xfrm>
          <a:custGeom>
            <a:avLst/>
            <a:gdLst>
              <a:gd name="connsiteX0" fmla="*/ 1564105 w 1564105"/>
              <a:gd name="connsiteY0" fmla="*/ 0 h 5161547"/>
              <a:gd name="connsiteX1" fmla="*/ 1491916 w 1564105"/>
              <a:gd name="connsiteY1" fmla="*/ 48126 h 5161547"/>
              <a:gd name="connsiteX2" fmla="*/ 1455821 w 1564105"/>
              <a:gd name="connsiteY2" fmla="*/ 84221 h 5161547"/>
              <a:gd name="connsiteX3" fmla="*/ 1407695 w 1564105"/>
              <a:gd name="connsiteY3" fmla="*/ 96253 h 5161547"/>
              <a:gd name="connsiteX4" fmla="*/ 1371600 w 1564105"/>
              <a:gd name="connsiteY4" fmla="*/ 120316 h 5161547"/>
              <a:gd name="connsiteX5" fmla="*/ 1335505 w 1564105"/>
              <a:gd name="connsiteY5" fmla="*/ 156410 h 5161547"/>
              <a:gd name="connsiteX6" fmla="*/ 1239253 w 1564105"/>
              <a:gd name="connsiteY6" fmla="*/ 192505 h 5161547"/>
              <a:gd name="connsiteX7" fmla="*/ 1215189 w 1564105"/>
              <a:gd name="connsiteY7" fmla="*/ 216568 h 5161547"/>
              <a:gd name="connsiteX8" fmla="*/ 1106905 w 1564105"/>
              <a:gd name="connsiteY8" fmla="*/ 228600 h 5161547"/>
              <a:gd name="connsiteX9" fmla="*/ 770021 w 1564105"/>
              <a:gd name="connsiteY9" fmla="*/ 264695 h 5161547"/>
              <a:gd name="connsiteX10" fmla="*/ 733926 w 1564105"/>
              <a:gd name="connsiteY10" fmla="*/ 276726 h 5161547"/>
              <a:gd name="connsiteX11" fmla="*/ 601579 w 1564105"/>
              <a:gd name="connsiteY11" fmla="*/ 300789 h 5161547"/>
              <a:gd name="connsiteX12" fmla="*/ 529389 w 1564105"/>
              <a:gd name="connsiteY12" fmla="*/ 372979 h 5161547"/>
              <a:gd name="connsiteX13" fmla="*/ 481263 w 1564105"/>
              <a:gd name="connsiteY13" fmla="*/ 409074 h 5161547"/>
              <a:gd name="connsiteX14" fmla="*/ 421105 w 1564105"/>
              <a:gd name="connsiteY14" fmla="*/ 457200 h 5161547"/>
              <a:gd name="connsiteX15" fmla="*/ 348916 w 1564105"/>
              <a:gd name="connsiteY15" fmla="*/ 517358 h 5161547"/>
              <a:gd name="connsiteX16" fmla="*/ 312821 w 1564105"/>
              <a:gd name="connsiteY16" fmla="*/ 529389 h 5161547"/>
              <a:gd name="connsiteX17" fmla="*/ 288758 w 1564105"/>
              <a:gd name="connsiteY17" fmla="*/ 565484 h 5161547"/>
              <a:gd name="connsiteX18" fmla="*/ 252663 w 1564105"/>
              <a:gd name="connsiteY18" fmla="*/ 577516 h 5161547"/>
              <a:gd name="connsiteX19" fmla="*/ 228600 w 1564105"/>
              <a:gd name="connsiteY19" fmla="*/ 625642 h 5161547"/>
              <a:gd name="connsiteX20" fmla="*/ 240631 w 1564105"/>
              <a:gd name="connsiteY20" fmla="*/ 757989 h 5161547"/>
              <a:gd name="connsiteX21" fmla="*/ 288758 w 1564105"/>
              <a:gd name="connsiteY21" fmla="*/ 842210 h 5161547"/>
              <a:gd name="connsiteX22" fmla="*/ 312821 w 1564105"/>
              <a:gd name="connsiteY22" fmla="*/ 866274 h 5161547"/>
              <a:gd name="connsiteX23" fmla="*/ 360947 w 1564105"/>
              <a:gd name="connsiteY23" fmla="*/ 962526 h 5161547"/>
              <a:gd name="connsiteX24" fmla="*/ 397042 w 1564105"/>
              <a:gd name="connsiteY24" fmla="*/ 1034716 h 5161547"/>
              <a:gd name="connsiteX25" fmla="*/ 433137 w 1564105"/>
              <a:gd name="connsiteY25" fmla="*/ 1046747 h 5161547"/>
              <a:gd name="connsiteX26" fmla="*/ 493295 w 1564105"/>
              <a:gd name="connsiteY26" fmla="*/ 1118937 h 5161547"/>
              <a:gd name="connsiteX27" fmla="*/ 529389 w 1564105"/>
              <a:gd name="connsiteY27" fmla="*/ 1251284 h 5161547"/>
              <a:gd name="connsiteX28" fmla="*/ 541421 w 1564105"/>
              <a:gd name="connsiteY28" fmla="*/ 1335505 h 5161547"/>
              <a:gd name="connsiteX29" fmla="*/ 553453 w 1564105"/>
              <a:gd name="connsiteY29" fmla="*/ 1383632 h 5161547"/>
              <a:gd name="connsiteX30" fmla="*/ 601579 w 1564105"/>
              <a:gd name="connsiteY30" fmla="*/ 1648326 h 5161547"/>
              <a:gd name="connsiteX31" fmla="*/ 625642 w 1564105"/>
              <a:gd name="connsiteY31" fmla="*/ 1864895 h 5161547"/>
              <a:gd name="connsiteX32" fmla="*/ 637674 w 1564105"/>
              <a:gd name="connsiteY32" fmla="*/ 1900989 h 5161547"/>
              <a:gd name="connsiteX33" fmla="*/ 661737 w 1564105"/>
              <a:gd name="connsiteY33" fmla="*/ 1925053 h 5161547"/>
              <a:gd name="connsiteX34" fmla="*/ 709863 w 1564105"/>
              <a:gd name="connsiteY34" fmla="*/ 2033337 h 5161547"/>
              <a:gd name="connsiteX35" fmla="*/ 745958 w 1564105"/>
              <a:gd name="connsiteY35" fmla="*/ 2069432 h 5161547"/>
              <a:gd name="connsiteX36" fmla="*/ 757989 w 1564105"/>
              <a:gd name="connsiteY36" fmla="*/ 2105526 h 5161547"/>
              <a:gd name="connsiteX37" fmla="*/ 794084 w 1564105"/>
              <a:gd name="connsiteY37" fmla="*/ 2177716 h 5161547"/>
              <a:gd name="connsiteX38" fmla="*/ 806116 w 1564105"/>
              <a:gd name="connsiteY38" fmla="*/ 2225842 h 5161547"/>
              <a:gd name="connsiteX39" fmla="*/ 830179 w 1564105"/>
              <a:gd name="connsiteY39" fmla="*/ 2310063 h 5161547"/>
              <a:gd name="connsiteX40" fmla="*/ 866274 w 1564105"/>
              <a:gd name="connsiteY40" fmla="*/ 2406316 h 5161547"/>
              <a:gd name="connsiteX41" fmla="*/ 914400 w 1564105"/>
              <a:gd name="connsiteY41" fmla="*/ 2514600 h 5161547"/>
              <a:gd name="connsiteX42" fmla="*/ 962526 w 1564105"/>
              <a:gd name="connsiteY42" fmla="*/ 2634916 h 5161547"/>
              <a:gd name="connsiteX43" fmla="*/ 1010653 w 1564105"/>
              <a:gd name="connsiteY43" fmla="*/ 2707105 h 5161547"/>
              <a:gd name="connsiteX44" fmla="*/ 1046747 w 1564105"/>
              <a:gd name="connsiteY44" fmla="*/ 2743200 h 5161547"/>
              <a:gd name="connsiteX45" fmla="*/ 1118937 w 1564105"/>
              <a:gd name="connsiteY45" fmla="*/ 2791326 h 5161547"/>
              <a:gd name="connsiteX46" fmla="*/ 1143000 w 1564105"/>
              <a:gd name="connsiteY46" fmla="*/ 2827421 h 5161547"/>
              <a:gd name="connsiteX47" fmla="*/ 1155031 w 1564105"/>
              <a:gd name="connsiteY47" fmla="*/ 2863516 h 5161547"/>
              <a:gd name="connsiteX48" fmla="*/ 1179095 w 1564105"/>
              <a:gd name="connsiteY48" fmla="*/ 2887579 h 5161547"/>
              <a:gd name="connsiteX49" fmla="*/ 1203158 w 1564105"/>
              <a:gd name="connsiteY49" fmla="*/ 2947737 h 5161547"/>
              <a:gd name="connsiteX50" fmla="*/ 1239253 w 1564105"/>
              <a:gd name="connsiteY50" fmla="*/ 3068053 h 5161547"/>
              <a:gd name="connsiteX51" fmla="*/ 1263316 w 1564105"/>
              <a:gd name="connsiteY51" fmla="*/ 3152274 h 5161547"/>
              <a:gd name="connsiteX52" fmla="*/ 1287379 w 1564105"/>
              <a:gd name="connsiteY52" fmla="*/ 3188368 h 5161547"/>
              <a:gd name="connsiteX53" fmla="*/ 1299410 w 1564105"/>
              <a:gd name="connsiteY53" fmla="*/ 3236495 h 5161547"/>
              <a:gd name="connsiteX54" fmla="*/ 1311442 w 1564105"/>
              <a:gd name="connsiteY54" fmla="*/ 3272589 h 5161547"/>
              <a:gd name="connsiteX55" fmla="*/ 1299410 w 1564105"/>
              <a:gd name="connsiteY55" fmla="*/ 3368842 h 5161547"/>
              <a:gd name="connsiteX56" fmla="*/ 1227221 w 1564105"/>
              <a:gd name="connsiteY56" fmla="*/ 3429000 h 5161547"/>
              <a:gd name="connsiteX57" fmla="*/ 1155031 w 1564105"/>
              <a:gd name="connsiteY57" fmla="*/ 3477126 h 5161547"/>
              <a:gd name="connsiteX58" fmla="*/ 1046747 w 1564105"/>
              <a:gd name="connsiteY58" fmla="*/ 3537284 h 5161547"/>
              <a:gd name="connsiteX59" fmla="*/ 974558 w 1564105"/>
              <a:gd name="connsiteY59" fmla="*/ 3585410 h 5161547"/>
              <a:gd name="connsiteX60" fmla="*/ 938463 w 1564105"/>
              <a:gd name="connsiteY60" fmla="*/ 3609474 h 5161547"/>
              <a:gd name="connsiteX61" fmla="*/ 902368 w 1564105"/>
              <a:gd name="connsiteY61" fmla="*/ 3621505 h 5161547"/>
              <a:gd name="connsiteX62" fmla="*/ 842210 w 1564105"/>
              <a:gd name="connsiteY62" fmla="*/ 3669632 h 5161547"/>
              <a:gd name="connsiteX63" fmla="*/ 745958 w 1564105"/>
              <a:gd name="connsiteY63" fmla="*/ 3765884 h 5161547"/>
              <a:gd name="connsiteX64" fmla="*/ 709863 w 1564105"/>
              <a:gd name="connsiteY64" fmla="*/ 3789947 h 5161547"/>
              <a:gd name="connsiteX65" fmla="*/ 601579 w 1564105"/>
              <a:gd name="connsiteY65" fmla="*/ 3886200 h 5161547"/>
              <a:gd name="connsiteX66" fmla="*/ 577516 w 1564105"/>
              <a:gd name="connsiteY66" fmla="*/ 3922295 h 5161547"/>
              <a:gd name="connsiteX67" fmla="*/ 493295 w 1564105"/>
              <a:gd name="connsiteY67" fmla="*/ 3994484 h 5161547"/>
              <a:gd name="connsiteX68" fmla="*/ 445168 w 1564105"/>
              <a:gd name="connsiteY68" fmla="*/ 4066674 h 5161547"/>
              <a:gd name="connsiteX69" fmla="*/ 421105 w 1564105"/>
              <a:gd name="connsiteY69" fmla="*/ 4114800 h 5161547"/>
              <a:gd name="connsiteX70" fmla="*/ 360947 w 1564105"/>
              <a:gd name="connsiteY70" fmla="*/ 4174958 h 5161547"/>
              <a:gd name="connsiteX71" fmla="*/ 348916 w 1564105"/>
              <a:gd name="connsiteY71" fmla="*/ 4211053 h 5161547"/>
              <a:gd name="connsiteX72" fmla="*/ 300789 w 1564105"/>
              <a:gd name="connsiteY72" fmla="*/ 4283242 h 5161547"/>
              <a:gd name="connsiteX73" fmla="*/ 264695 w 1564105"/>
              <a:gd name="connsiteY73" fmla="*/ 4391526 h 5161547"/>
              <a:gd name="connsiteX74" fmla="*/ 252663 w 1564105"/>
              <a:gd name="connsiteY74" fmla="*/ 4427621 h 5161547"/>
              <a:gd name="connsiteX75" fmla="*/ 228600 w 1564105"/>
              <a:gd name="connsiteY75" fmla="*/ 4475747 h 5161547"/>
              <a:gd name="connsiteX76" fmla="*/ 180474 w 1564105"/>
              <a:gd name="connsiteY76" fmla="*/ 4584032 h 5161547"/>
              <a:gd name="connsiteX77" fmla="*/ 144379 w 1564105"/>
              <a:gd name="connsiteY77" fmla="*/ 4668253 h 5161547"/>
              <a:gd name="connsiteX78" fmla="*/ 120316 w 1564105"/>
              <a:gd name="connsiteY78" fmla="*/ 4740442 h 5161547"/>
              <a:gd name="connsiteX79" fmla="*/ 84221 w 1564105"/>
              <a:gd name="connsiteY79" fmla="*/ 4812632 h 5161547"/>
              <a:gd name="connsiteX80" fmla="*/ 60158 w 1564105"/>
              <a:gd name="connsiteY80" fmla="*/ 5041232 h 5161547"/>
              <a:gd name="connsiteX81" fmla="*/ 24063 w 1564105"/>
              <a:gd name="connsiteY81" fmla="*/ 5077326 h 5161547"/>
              <a:gd name="connsiteX82" fmla="*/ 12031 w 1564105"/>
              <a:gd name="connsiteY82" fmla="*/ 5113421 h 5161547"/>
              <a:gd name="connsiteX83" fmla="*/ 0 w 1564105"/>
              <a:gd name="connsiteY83" fmla="*/ 5161547 h 51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564105" h="5161547">
                <a:moveTo>
                  <a:pt x="1564105" y="0"/>
                </a:moveTo>
                <a:cubicBezTo>
                  <a:pt x="1540042" y="16042"/>
                  <a:pt x="1514744" y="30371"/>
                  <a:pt x="1491916" y="48126"/>
                </a:cubicBezTo>
                <a:cubicBezTo>
                  <a:pt x="1478485" y="58572"/>
                  <a:pt x="1470594" y="75779"/>
                  <a:pt x="1455821" y="84221"/>
                </a:cubicBezTo>
                <a:cubicBezTo>
                  <a:pt x="1441464" y="92425"/>
                  <a:pt x="1423737" y="92242"/>
                  <a:pt x="1407695" y="96253"/>
                </a:cubicBezTo>
                <a:cubicBezTo>
                  <a:pt x="1395663" y="104274"/>
                  <a:pt x="1382709" y="111059"/>
                  <a:pt x="1371600" y="120316"/>
                </a:cubicBezTo>
                <a:cubicBezTo>
                  <a:pt x="1358529" y="131209"/>
                  <a:pt x="1350278" y="147968"/>
                  <a:pt x="1335505" y="156410"/>
                </a:cubicBezTo>
                <a:cubicBezTo>
                  <a:pt x="1150336" y="262220"/>
                  <a:pt x="1431940" y="64049"/>
                  <a:pt x="1239253" y="192505"/>
                </a:cubicBezTo>
                <a:cubicBezTo>
                  <a:pt x="1229814" y="198797"/>
                  <a:pt x="1226133" y="213583"/>
                  <a:pt x="1215189" y="216568"/>
                </a:cubicBezTo>
                <a:cubicBezTo>
                  <a:pt x="1180152" y="226124"/>
                  <a:pt x="1142820" y="223213"/>
                  <a:pt x="1106905" y="228600"/>
                </a:cubicBezTo>
                <a:cubicBezTo>
                  <a:pt x="837732" y="268976"/>
                  <a:pt x="1125378" y="243791"/>
                  <a:pt x="770021" y="264695"/>
                </a:cubicBezTo>
                <a:cubicBezTo>
                  <a:pt x="757989" y="268705"/>
                  <a:pt x="746327" y="274069"/>
                  <a:pt x="733926" y="276726"/>
                </a:cubicBezTo>
                <a:cubicBezTo>
                  <a:pt x="690082" y="286121"/>
                  <a:pt x="644117" y="286610"/>
                  <a:pt x="601579" y="300789"/>
                </a:cubicBezTo>
                <a:cubicBezTo>
                  <a:pt x="542601" y="320448"/>
                  <a:pt x="564060" y="338308"/>
                  <a:pt x="529389" y="372979"/>
                </a:cubicBezTo>
                <a:cubicBezTo>
                  <a:pt x="515210" y="387158"/>
                  <a:pt x="495442" y="394895"/>
                  <a:pt x="481263" y="409074"/>
                </a:cubicBezTo>
                <a:cubicBezTo>
                  <a:pt x="426842" y="463495"/>
                  <a:pt x="491374" y="433776"/>
                  <a:pt x="421105" y="457200"/>
                </a:cubicBezTo>
                <a:cubicBezTo>
                  <a:pt x="394498" y="483807"/>
                  <a:pt x="382416" y="500608"/>
                  <a:pt x="348916" y="517358"/>
                </a:cubicBezTo>
                <a:cubicBezTo>
                  <a:pt x="337572" y="523030"/>
                  <a:pt x="324853" y="525379"/>
                  <a:pt x="312821" y="529389"/>
                </a:cubicBezTo>
                <a:cubicBezTo>
                  <a:pt x="304800" y="541421"/>
                  <a:pt x="300049" y="556451"/>
                  <a:pt x="288758" y="565484"/>
                </a:cubicBezTo>
                <a:cubicBezTo>
                  <a:pt x="278855" y="573407"/>
                  <a:pt x="261631" y="568548"/>
                  <a:pt x="252663" y="577516"/>
                </a:cubicBezTo>
                <a:cubicBezTo>
                  <a:pt x="239981" y="590198"/>
                  <a:pt x="236621" y="609600"/>
                  <a:pt x="228600" y="625642"/>
                </a:cubicBezTo>
                <a:cubicBezTo>
                  <a:pt x="232610" y="669758"/>
                  <a:pt x="231943" y="714552"/>
                  <a:pt x="240631" y="757989"/>
                </a:cubicBezTo>
                <a:cubicBezTo>
                  <a:pt x="243925" y="774457"/>
                  <a:pt x="276704" y="827143"/>
                  <a:pt x="288758" y="842210"/>
                </a:cubicBezTo>
                <a:cubicBezTo>
                  <a:pt x="295844" y="851068"/>
                  <a:pt x="306985" y="856547"/>
                  <a:pt x="312821" y="866274"/>
                </a:cubicBezTo>
                <a:cubicBezTo>
                  <a:pt x="331276" y="897033"/>
                  <a:pt x="349603" y="928496"/>
                  <a:pt x="360947" y="962526"/>
                </a:cubicBezTo>
                <a:cubicBezTo>
                  <a:pt x="368873" y="986303"/>
                  <a:pt x="375840" y="1017754"/>
                  <a:pt x="397042" y="1034716"/>
                </a:cubicBezTo>
                <a:cubicBezTo>
                  <a:pt x="406945" y="1042639"/>
                  <a:pt x="421105" y="1042737"/>
                  <a:pt x="433137" y="1046747"/>
                </a:cubicBezTo>
                <a:cubicBezTo>
                  <a:pt x="455802" y="1069412"/>
                  <a:pt x="479895" y="1088788"/>
                  <a:pt x="493295" y="1118937"/>
                </a:cubicBezTo>
                <a:cubicBezTo>
                  <a:pt x="512095" y="1161237"/>
                  <a:pt x="521840" y="1205992"/>
                  <a:pt x="529389" y="1251284"/>
                </a:cubicBezTo>
                <a:cubicBezTo>
                  <a:pt x="534051" y="1279257"/>
                  <a:pt x="536348" y="1307604"/>
                  <a:pt x="541421" y="1335505"/>
                </a:cubicBezTo>
                <a:cubicBezTo>
                  <a:pt x="544379" y="1351774"/>
                  <a:pt x="550495" y="1367363"/>
                  <a:pt x="553453" y="1383632"/>
                </a:cubicBezTo>
                <a:cubicBezTo>
                  <a:pt x="605203" y="1668259"/>
                  <a:pt x="568873" y="1517508"/>
                  <a:pt x="601579" y="1648326"/>
                </a:cubicBezTo>
                <a:cubicBezTo>
                  <a:pt x="610625" y="1774970"/>
                  <a:pt x="601180" y="1779282"/>
                  <a:pt x="625642" y="1864895"/>
                </a:cubicBezTo>
                <a:cubicBezTo>
                  <a:pt x="629126" y="1877089"/>
                  <a:pt x="631149" y="1890114"/>
                  <a:pt x="637674" y="1900989"/>
                </a:cubicBezTo>
                <a:cubicBezTo>
                  <a:pt x="643510" y="1910716"/>
                  <a:pt x="653716" y="1917032"/>
                  <a:pt x="661737" y="1925053"/>
                </a:cubicBezTo>
                <a:cubicBezTo>
                  <a:pt x="679224" y="1977514"/>
                  <a:pt x="678086" y="1995205"/>
                  <a:pt x="709863" y="2033337"/>
                </a:cubicBezTo>
                <a:cubicBezTo>
                  <a:pt x="720756" y="2046409"/>
                  <a:pt x="733926" y="2057400"/>
                  <a:pt x="745958" y="2069432"/>
                </a:cubicBezTo>
                <a:cubicBezTo>
                  <a:pt x="749968" y="2081463"/>
                  <a:pt x="752317" y="2094183"/>
                  <a:pt x="757989" y="2105526"/>
                </a:cubicBezTo>
                <a:cubicBezTo>
                  <a:pt x="793146" y="2175839"/>
                  <a:pt x="773921" y="2107147"/>
                  <a:pt x="794084" y="2177716"/>
                </a:cubicBezTo>
                <a:cubicBezTo>
                  <a:pt x="798627" y="2193616"/>
                  <a:pt x="801573" y="2209942"/>
                  <a:pt x="806116" y="2225842"/>
                </a:cubicBezTo>
                <a:cubicBezTo>
                  <a:pt x="826207" y="2296162"/>
                  <a:pt x="811379" y="2225463"/>
                  <a:pt x="830179" y="2310063"/>
                </a:cubicBezTo>
                <a:cubicBezTo>
                  <a:pt x="847525" y="2388119"/>
                  <a:pt x="829113" y="2350577"/>
                  <a:pt x="866274" y="2406316"/>
                </a:cubicBezTo>
                <a:cubicBezTo>
                  <a:pt x="894910" y="2492223"/>
                  <a:pt x="876267" y="2457400"/>
                  <a:pt x="914400" y="2514600"/>
                </a:cubicBezTo>
                <a:cubicBezTo>
                  <a:pt x="931615" y="2566246"/>
                  <a:pt x="935973" y="2590661"/>
                  <a:pt x="962526" y="2634916"/>
                </a:cubicBezTo>
                <a:cubicBezTo>
                  <a:pt x="977405" y="2659715"/>
                  <a:pt x="990204" y="2686655"/>
                  <a:pt x="1010653" y="2707105"/>
                </a:cubicBezTo>
                <a:cubicBezTo>
                  <a:pt x="1022684" y="2719137"/>
                  <a:pt x="1033316" y="2732754"/>
                  <a:pt x="1046747" y="2743200"/>
                </a:cubicBezTo>
                <a:cubicBezTo>
                  <a:pt x="1069575" y="2760955"/>
                  <a:pt x="1118937" y="2791326"/>
                  <a:pt x="1118937" y="2791326"/>
                </a:cubicBezTo>
                <a:cubicBezTo>
                  <a:pt x="1126958" y="2803358"/>
                  <a:pt x="1136533" y="2814487"/>
                  <a:pt x="1143000" y="2827421"/>
                </a:cubicBezTo>
                <a:cubicBezTo>
                  <a:pt x="1148672" y="2838765"/>
                  <a:pt x="1148506" y="2852641"/>
                  <a:pt x="1155031" y="2863516"/>
                </a:cubicBezTo>
                <a:cubicBezTo>
                  <a:pt x="1160867" y="2873243"/>
                  <a:pt x="1171074" y="2879558"/>
                  <a:pt x="1179095" y="2887579"/>
                </a:cubicBezTo>
                <a:cubicBezTo>
                  <a:pt x="1187116" y="2907632"/>
                  <a:pt x="1197920" y="2926784"/>
                  <a:pt x="1203158" y="2947737"/>
                </a:cubicBezTo>
                <a:cubicBezTo>
                  <a:pt x="1234126" y="3071610"/>
                  <a:pt x="1190845" y="2995443"/>
                  <a:pt x="1239253" y="3068053"/>
                </a:cubicBezTo>
                <a:cubicBezTo>
                  <a:pt x="1243109" y="3083477"/>
                  <a:pt x="1254684" y="3135010"/>
                  <a:pt x="1263316" y="3152274"/>
                </a:cubicBezTo>
                <a:cubicBezTo>
                  <a:pt x="1269783" y="3165207"/>
                  <a:pt x="1279358" y="3176337"/>
                  <a:pt x="1287379" y="3188368"/>
                </a:cubicBezTo>
                <a:cubicBezTo>
                  <a:pt x="1291389" y="3204410"/>
                  <a:pt x="1294867" y="3220595"/>
                  <a:pt x="1299410" y="3236495"/>
                </a:cubicBezTo>
                <a:cubicBezTo>
                  <a:pt x="1302894" y="3248689"/>
                  <a:pt x="1311442" y="3259907"/>
                  <a:pt x="1311442" y="3272589"/>
                </a:cubicBezTo>
                <a:cubicBezTo>
                  <a:pt x="1311442" y="3304923"/>
                  <a:pt x="1309635" y="3338167"/>
                  <a:pt x="1299410" y="3368842"/>
                </a:cubicBezTo>
                <a:cubicBezTo>
                  <a:pt x="1277582" y="3434326"/>
                  <a:pt x="1268504" y="3406065"/>
                  <a:pt x="1227221" y="3429000"/>
                </a:cubicBezTo>
                <a:cubicBezTo>
                  <a:pt x="1201940" y="3443045"/>
                  <a:pt x="1182467" y="3467980"/>
                  <a:pt x="1155031" y="3477126"/>
                </a:cubicBezTo>
                <a:cubicBezTo>
                  <a:pt x="1109645" y="3492256"/>
                  <a:pt x="1088114" y="3495916"/>
                  <a:pt x="1046747" y="3537284"/>
                </a:cubicBezTo>
                <a:cubicBezTo>
                  <a:pt x="1001685" y="3582347"/>
                  <a:pt x="1026795" y="3567999"/>
                  <a:pt x="974558" y="3585410"/>
                </a:cubicBezTo>
                <a:cubicBezTo>
                  <a:pt x="962526" y="3593431"/>
                  <a:pt x="951397" y="3603007"/>
                  <a:pt x="938463" y="3609474"/>
                </a:cubicBezTo>
                <a:cubicBezTo>
                  <a:pt x="927119" y="3615146"/>
                  <a:pt x="912271" y="3613582"/>
                  <a:pt x="902368" y="3621505"/>
                </a:cubicBezTo>
                <a:cubicBezTo>
                  <a:pt x="824620" y="3683703"/>
                  <a:pt x="932938" y="3639388"/>
                  <a:pt x="842210" y="3669632"/>
                </a:cubicBezTo>
                <a:cubicBezTo>
                  <a:pt x="810126" y="3701716"/>
                  <a:pt x="783711" y="3740715"/>
                  <a:pt x="745958" y="3765884"/>
                </a:cubicBezTo>
                <a:cubicBezTo>
                  <a:pt x="733926" y="3773905"/>
                  <a:pt x="720671" y="3780340"/>
                  <a:pt x="709863" y="3789947"/>
                </a:cubicBezTo>
                <a:cubicBezTo>
                  <a:pt x="586242" y="3899833"/>
                  <a:pt x="683499" y="3831587"/>
                  <a:pt x="601579" y="3886200"/>
                </a:cubicBezTo>
                <a:cubicBezTo>
                  <a:pt x="593558" y="3898232"/>
                  <a:pt x="586927" y="3911316"/>
                  <a:pt x="577516" y="3922295"/>
                </a:cubicBezTo>
                <a:cubicBezTo>
                  <a:pt x="538617" y="3967677"/>
                  <a:pt x="535867" y="3966102"/>
                  <a:pt x="493295" y="3994484"/>
                </a:cubicBezTo>
                <a:cubicBezTo>
                  <a:pt x="477253" y="4018547"/>
                  <a:pt x="458102" y="4040807"/>
                  <a:pt x="445168" y="4066674"/>
                </a:cubicBezTo>
                <a:cubicBezTo>
                  <a:pt x="437147" y="4082716"/>
                  <a:pt x="432116" y="4100643"/>
                  <a:pt x="421105" y="4114800"/>
                </a:cubicBezTo>
                <a:cubicBezTo>
                  <a:pt x="403694" y="4137185"/>
                  <a:pt x="381000" y="4154905"/>
                  <a:pt x="360947" y="4174958"/>
                </a:cubicBezTo>
                <a:cubicBezTo>
                  <a:pt x="356937" y="4186990"/>
                  <a:pt x="355075" y="4199967"/>
                  <a:pt x="348916" y="4211053"/>
                </a:cubicBezTo>
                <a:cubicBezTo>
                  <a:pt x="334871" y="4236334"/>
                  <a:pt x="300789" y="4283242"/>
                  <a:pt x="300789" y="4283242"/>
                </a:cubicBezTo>
                <a:lnTo>
                  <a:pt x="264695" y="4391526"/>
                </a:lnTo>
                <a:cubicBezTo>
                  <a:pt x="260684" y="4403558"/>
                  <a:pt x="258335" y="4416277"/>
                  <a:pt x="252663" y="4427621"/>
                </a:cubicBezTo>
                <a:cubicBezTo>
                  <a:pt x="244642" y="4443663"/>
                  <a:pt x="235261" y="4459094"/>
                  <a:pt x="228600" y="4475747"/>
                </a:cubicBezTo>
                <a:cubicBezTo>
                  <a:pt x="185646" y="4583133"/>
                  <a:pt x="226770" y="4514588"/>
                  <a:pt x="180474" y="4584032"/>
                </a:cubicBezTo>
                <a:cubicBezTo>
                  <a:pt x="148645" y="4711342"/>
                  <a:pt x="191859" y="4561422"/>
                  <a:pt x="144379" y="4668253"/>
                </a:cubicBezTo>
                <a:cubicBezTo>
                  <a:pt x="134077" y="4691432"/>
                  <a:pt x="134386" y="4719337"/>
                  <a:pt x="120316" y="4740442"/>
                </a:cubicBezTo>
                <a:cubicBezTo>
                  <a:pt x="89218" y="4787090"/>
                  <a:pt x="100826" y="4762819"/>
                  <a:pt x="84221" y="4812632"/>
                </a:cubicBezTo>
                <a:cubicBezTo>
                  <a:pt x="76200" y="4888832"/>
                  <a:pt x="77139" y="4966516"/>
                  <a:pt x="60158" y="5041232"/>
                </a:cubicBezTo>
                <a:cubicBezTo>
                  <a:pt x="56387" y="5057824"/>
                  <a:pt x="33501" y="5063169"/>
                  <a:pt x="24063" y="5077326"/>
                </a:cubicBezTo>
                <a:cubicBezTo>
                  <a:pt x="17028" y="5087878"/>
                  <a:pt x="15515" y="5101226"/>
                  <a:pt x="12031" y="5113421"/>
                </a:cubicBezTo>
                <a:cubicBezTo>
                  <a:pt x="7488" y="5129320"/>
                  <a:pt x="0" y="5161547"/>
                  <a:pt x="0" y="5161547"/>
                </a:cubicBezTo>
              </a:path>
            </a:pathLst>
          </a:custGeom>
          <a:noFill/>
          <a:ln w="28575">
            <a:solidFill>
              <a:srgbClr val="FF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26608" y="577516"/>
            <a:ext cx="1094897" cy="5173579"/>
          </a:xfrm>
          <a:custGeom>
            <a:avLst/>
            <a:gdLst>
              <a:gd name="connsiteX0" fmla="*/ 1070834 w 1094897"/>
              <a:gd name="connsiteY0" fmla="*/ 0 h 5173579"/>
              <a:gd name="connsiteX1" fmla="*/ 1010676 w 1094897"/>
              <a:gd name="connsiteY1" fmla="*/ 24063 h 5173579"/>
              <a:gd name="connsiteX2" fmla="*/ 926455 w 1094897"/>
              <a:gd name="connsiteY2" fmla="*/ 60158 h 5173579"/>
              <a:gd name="connsiteX3" fmla="*/ 854266 w 1094897"/>
              <a:gd name="connsiteY3" fmla="*/ 144379 h 5173579"/>
              <a:gd name="connsiteX4" fmla="*/ 806139 w 1094897"/>
              <a:gd name="connsiteY4" fmla="*/ 180473 h 5173579"/>
              <a:gd name="connsiteX5" fmla="*/ 745981 w 1094897"/>
              <a:gd name="connsiteY5" fmla="*/ 264695 h 5173579"/>
              <a:gd name="connsiteX6" fmla="*/ 709887 w 1094897"/>
              <a:gd name="connsiteY6" fmla="*/ 300789 h 5173579"/>
              <a:gd name="connsiteX7" fmla="*/ 685824 w 1094897"/>
              <a:gd name="connsiteY7" fmla="*/ 372979 h 5173579"/>
              <a:gd name="connsiteX8" fmla="*/ 625666 w 1094897"/>
              <a:gd name="connsiteY8" fmla="*/ 433137 h 5173579"/>
              <a:gd name="connsiteX9" fmla="*/ 541445 w 1094897"/>
              <a:gd name="connsiteY9" fmla="*/ 577516 h 5173579"/>
              <a:gd name="connsiteX10" fmla="*/ 529413 w 1094897"/>
              <a:gd name="connsiteY10" fmla="*/ 649705 h 5173579"/>
              <a:gd name="connsiteX11" fmla="*/ 553476 w 1094897"/>
              <a:gd name="connsiteY11" fmla="*/ 866273 h 5173579"/>
              <a:gd name="connsiteX12" fmla="*/ 565508 w 1094897"/>
              <a:gd name="connsiteY12" fmla="*/ 902368 h 5173579"/>
              <a:gd name="connsiteX13" fmla="*/ 577539 w 1094897"/>
              <a:gd name="connsiteY13" fmla="*/ 962526 h 5173579"/>
              <a:gd name="connsiteX14" fmla="*/ 589571 w 1094897"/>
              <a:gd name="connsiteY14" fmla="*/ 1323473 h 5173579"/>
              <a:gd name="connsiteX15" fmla="*/ 601603 w 1094897"/>
              <a:gd name="connsiteY15" fmla="*/ 1359568 h 5173579"/>
              <a:gd name="connsiteX16" fmla="*/ 613634 w 1094897"/>
              <a:gd name="connsiteY16" fmla="*/ 1443789 h 5173579"/>
              <a:gd name="connsiteX17" fmla="*/ 637697 w 1094897"/>
              <a:gd name="connsiteY17" fmla="*/ 1528010 h 5173579"/>
              <a:gd name="connsiteX18" fmla="*/ 673792 w 1094897"/>
              <a:gd name="connsiteY18" fmla="*/ 1660358 h 5173579"/>
              <a:gd name="connsiteX19" fmla="*/ 685824 w 1094897"/>
              <a:gd name="connsiteY19" fmla="*/ 1624263 h 5173579"/>
              <a:gd name="connsiteX20" fmla="*/ 709887 w 1094897"/>
              <a:gd name="connsiteY20" fmla="*/ 1660358 h 5173579"/>
              <a:gd name="connsiteX21" fmla="*/ 733950 w 1094897"/>
              <a:gd name="connsiteY21" fmla="*/ 1732547 h 5173579"/>
              <a:gd name="connsiteX22" fmla="*/ 758013 w 1094897"/>
              <a:gd name="connsiteY22" fmla="*/ 1780673 h 5173579"/>
              <a:gd name="connsiteX23" fmla="*/ 770045 w 1094897"/>
              <a:gd name="connsiteY23" fmla="*/ 1900989 h 5173579"/>
              <a:gd name="connsiteX24" fmla="*/ 806139 w 1094897"/>
              <a:gd name="connsiteY24" fmla="*/ 1949116 h 5173579"/>
              <a:gd name="connsiteX25" fmla="*/ 830203 w 1094897"/>
              <a:gd name="connsiteY25" fmla="*/ 1997242 h 5173579"/>
              <a:gd name="connsiteX26" fmla="*/ 890360 w 1094897"/>
              <a:gd name="connsiteY26" fmla="*/ 2141621 h 5173579"/>
              <a:gd name="connsiteX27" fmla="*/ 902392 w 1094897"/>
              <a:gd name="connsiteY27" fmla="*/ 2177716 h 5173579"/>
              <a:gd name="connsiteX28" fmla="*/ 926455 w 1094897"/>
              <a:gd name="connsiteY28" fmla="*/ 2225842 h 5173579"/>
              <a:gd name="connsiteX29" fmla="*/ 974581 w 1094897"/>
              <a:gd name="connsiteY29" fmla="*/ 2358189 h 5173579"/>
              <a:gd name="connsiteX30" fmla="*/ 986613 w 1094897"/>
              <a:gd name="connsiteY30" fmla="*/ 2418347 h 5173579"/>
              <a:gd name="connsiteX31" fmla="*/ 1010676 w 1094897"/>
              <a:gd name="connsiteY31" fmla="*/ 2526631 h 5173579"/>
              <a:gd name="connsiteX32" fmla="*/ 1022708 w 1094897"/>
              <a:gd name="connsiteY32" fmla="*/ 2598821 h 5173579"/>
              <a:gd name="connsiteX33" fmla="*/ 1058803 w 1094897"/>
              <a:gd name="connsiteY33" fmla="*/ 2719137 h 5173579"/>
              <a:gd name="connsiteX34" fmla="*/ 1082866 w 1094897"/>
              <a:gd name="connsiteY34" fmla="*/ 2791326 h 5173579"/>
              <a:gd name="connsiteX35" fmla="*/ 1094897 w 1094897"/>
              <a:gd name="connsiteY35" fmla="*/ 2827421 h 5173579"/>
              <a:gd name="connsiteX36" fmla="*/ 1082866 w 1094897"/>
              <a:gd name="connsiteY36" fmla="*/ 3116179 h 5173579"/>
              <a:gd name="connsiteX37" fmla="*/ 1058803 w 1094897"/>
              <a:gd name="connsiteY37" fmla="*/ 3188368 h 5173579"/>
              <a:gd name="connsiteX38" fmla="*/ 986613 w 1094897"/>
              <a:gd name="connsiteY38" fmla="*/ 3296652 h 5173579"/>
              <a:gd name="connsiteX39" fmla="*/ 974581 w 1094897"/>
              <a:gd name="connsiteY39" fmla="*/ 3477126 h 5173579"/>
              <a:gd name="connsiteX40" fmla="*/ 950518 w 1094897"/>
              <a:gd name="connsiteY40" fmla="*/ 3573379 h 5173579"/>
              <a:gd name="connsiteX41" fmla="*/ 938487 w 1094897"/>
              <a:gd name="connsiteY41" fmla="*/ 3621505 h 5173579"/>
              <a:gd name="connsiteX42" fmla="*/ 926455 w 1094897"/>
              <a:gd name="connsiteY42" fmla="*/ 3657600 h 5173579"/>
              <a:gd name="connsiteX43" fmla="*/ 902392 w 1094897"/>
              <a:gd name="connsiteY43" fmla="*/ 3741821 h 5173579"/>
              <a:gd name="connsiteX44" fmla="*/ 866297 w 1094897"/>
              <a:gd name="connsiteY44" fmla="*/ 3777916 h 5173579"/>
              <a:gd name="connsiteX45" fmla="*/ 794108 w 1094897"/>
              <a:gd name="connsiteY45" fmla="*/ 3862137 h 5173579"/>
              <a:gd name="connsiteX46" fmla="*/ 770045 w 1094897"/>
              <a:gd name="connsiteY46" fmla="*/ 3898231 h 5173579"/>
              <a:gd name="connsiteX47" fmla="*/ 697855 w 1094897"/>
              <a:gd name="connsiteY47" fmla="*/ 3946358 h 5173579"/>
              <a:gd name="connsiteX48" fmla="*/ 613634 w 1094897"/>
              <a:gd name="connsiteY48" fmla="*/ 4006516 h 5173579"/>
              <a:gd name="connsiteX49" fmla="*/ 589571 w 1094897"/>
              <a:gd name="connsiteY49" fmla="*/ 4042610 h 5173579"/>
              <a:gd name="connsiteX50" fmla="*/ 553476 w 1094897"/>
              <a:gd name="connsiteY50" fmla="*/ 4054642 h 5173579"/>
              <a:gd name="connsiteX51" fmla="*/ 517381 w 1094897"/>
              <a:gd name="connsiteY51" fmla="*/ 4078705 h 5173579"/>
              <a:gd name="connsiteX52" fmla="*/ 481287 w 1094897"/>
              <a:gd name="connsiteY52" fmla="*/ 4150895 h 5173579"/>
              <a:gd name="connsiteX53" fmla="*/ 445192 w 1094897"/>
              <a:gd name="connsiteY53" fmla="*/ 4223084 h 5173579"/>
              <a:gd name="connsiteX54" fmla="*/ 433160 w 1094897"/>
              <a:gd name="connsiteY54" fmla="*/ 4271210 h 5173579"/>
              <a:gd name="connsiteX55" fmla="*/ 409097 w 1094897"/>
              <a:gd name="connsiteY55" fmla="*/ 4307305 h 5173579"/>
              <a:gd name="connsiteX56" fmla="*/ 385034 w 1094897"/>
              <a:gd name="connsiteY56" fmla="*/ 4355431 h 5173579"/>
              <a:gd name="connsiteX57" fmla="*/ 360971 w 1094897"/>
              <a:gd name="connsiteY57" fmla="*/ 4427621 h 5173579"/>
              <a:gd name="connsiteX58" fmla="*/ 300813 w 1094897"/>
              <a:gd name="connsiteY58" fmla="*/ 4511842 h 5173579"/>
              <a:gd name="connsiteX59" fmla="*/ 204560 w 1094897"/>
              <a:gd name="connsiteY59" fmla="*/ 4596063 h 5173579"/>
              <a:gd name="connsiteX60" fmla="*/ 156434 w 1094897"/>
              <a:gd name="connsiteY60" fmla="*/ 4668252 h 5173579"/>
              <a:gd name="connsiteX61" fmla="*/ 132371 w 1094897"/>
              <a:gd name="connsiteY61" fmla="*/ 4692316 h 5173579"/>
              <a:gd name="connsiteX62" fmla="*/ 84245 w 1094897"/>
              <a:gd name="connsiteY62" fmla="*/ 4800600 h 5173579"/>
              <a:gd name="connsiteX63" fmla="*/ 72213 w 1094897"/>
              <a:gd name="connsiteY63" fmla="*/ 4836695 h 5173579"/>
              <a:gd name="connsiteX64" fmla="*/ 48150 w 1094897"/>
              <a:gd name="connsiteY64" fmla="*/ 4872789 h 5173579"/>
              <a:gd name="connsiteX65" fmla="*/ 36118 w 1094897"/>
              <a:gd name="connsiteY65" fmla="*/ 4932947 h 5173579"/>
              <a:gd name="connsiteX66" fmla="*/ 24087 w 1094897"/>
              <a:gd name="connsiteY66" fmla="*/ 5017168 h 5173579"/>
              <a:gd name="connsiteX67" fmla="*/ 12055 w 1094897"/>
              <a:gd name="connsiteY67" fmla="*/ 5065295 h 5173579"/>
              <a:gd name="connsiteX68" fmla="*/ 24 w 1094897"/>
              <a:gd name="connsiteY68" fmla="*/ 5173579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94897" h="5173579">
                <a:moveTo>
                  <a:pt x="1070834" y="0"/>
                </a:moveTo>
                <a:cubicBezTo>
                  <a:pt x="1050781" y="8021"/>
                  <a:pt x="1030898" y="16480"/>
                  <a:pt x="1010676" y="24063"/>
                </a:cubicBezTo>
                <a:cubicBezTo>
                  <a:pt x="979701" y="35679"/>
                  <a:pt x="954622" y="39033"/>
                  <a:pt x="926455" y="60158"/>
                </a:cubicBezTo>
                <a:cubicBezTo>
                  <a:pt x="811451" y="146411"/>
                  <a:pt x="927023" y="71623"/>
                  <a:pt x="854266" y="144379"/>
                </a:cubicBezTo>
                <a:cubicBezTo>
                  <a:pt x="840087" y="158558"/>
                  <a:pt x="820318" y="166294"/>
                  <a:pt x="806139" y="180473"/>
                </a:cubicBezTo>
                <a:cubicBezTo>
                  <a:pt x="762811" y="223801"/>
                  <a:pt x="780129" y="223718"/>
                  <a:pt x="745981" y="264695"/>
                </a:cubicBezTo>
                <a:cubicBezTo>
                  <a:pt x="735088" y="277766"/>
                  <a:pt x="721918" y="288758"/>
                  <a:pt x="709887" y="300789"/>
                </a:cubicBezTo>
                <a:cubicBezTo>
                  <a:pt x="701866" y="324852"/>
                  <a:pt x="699442" y="351580"/>
                  <a:pt x="685824" y="372979"/>
                </a:cubicBezTo>
                <a:cubicBezTo>
                  <a:pt x="670599" y="396904"/>
                  <a:pt x="638349" y="407772"/>
                  <a:pt x="625666" y="433137"/>
                </a:cubicBezTo>
                <a:cubicBezTo>
                  <a:pt x="568571" y="547325"/>
                  <a:pt x="599061" y="500692"/>
                  <a:pt x="541445" y="577516"/>
                </a:cubicBezTo>
                <a:cubicBezTo>
                  <a:pt x="537434" y="601579"/>
                  <a:pt x="529413" y="625310"/>
                  <a:pt x="529413" y="649705"/>
                </a:cubicBezTo>
                <a:cubicBezTo>
                  <a:pt x="529413" y="695824"/>
                  <a:pt x="540607" y="808363"/>
                  <a:pt x="553476" y="866273"/>
                </a:cubicBezTo>
                <a:cubicBezTo>
                  <a:pt x="556227" y="878654"/>
                  <a:pt x="562432" y="890064"/>
                  <a:pt x="565508" y="902368"/>
                </a:cubicBezTo>
                <a:cubicBezTo>
                  <a:pt x="570468" y="922207"/>
                  <a:pt x="573529" y="942473"/>
                  <a:pt x="577539" y="962526"/>
                </a:cubicBezTo>
                <a:cubicBezTo>
                  <a:pt x="581550" y="1082842"/>
                  <a:pt x="582288" y="1203311"/>
                  <a:pt x="589571" y="1323473"/>
                </a:cubicBezTo>
                <a:cubicBezTo>
                  <a:pt x="590338" y="1336132"/>
                  <a:pt x="599116" y="1347132"/>
                  <a:pt x="601603" y="1359568"/>
                </a:cubicBezTo>
                <a:cubicBezTo>
                  <a:pt x="607165" y="1387376"/>
                  <a:pt x="608561" y="1415888"/>
                  <a:pt x="613634" y="1443789"/>
                </a:cubicBezTo>
                <a:cubicBezTo>
                  <a:pt x="624563" y="1503900"/>
                  <a:pt x="623642" y="1476473"/>
                  <a:pt x="637697" y="1528010"/>
                </a:cubicBezTo>
                <a:cubicBezTo>
                  <a:pt x="678401" y="1677262"/>
                  <a:pt x="646099" y="1577282"/>
                  <a:pt x="673792" y="1660358"/>
                </a:cubicBezTo>
                <a:cubicBezTo>
                  <a:pt x="677803" y="1648326"/>
                  <a:pt x="673141" y="1624263"/>
                  <a:pt x="685824" y="1624263"/>
                </a:cubicBezTo>
                <a:cubicBezTo>
                  <a:pt x="700284" y="1624263"/>
                  <a:pt x="704014" y="1647144"/>
                  <a:pt x="709887" y="1660358"/>
                </a:cubicBezTo>
                <a:cubicBezTo>
                  <a:pt x="720189" y="1683537"/>
                  <a:pt x="722607" y="1709860"/>
                  <a:pt x="733950" y="1732547"/>
                </a:cubicBezTo>
                <a:lnTo>
                  <a:pt x="758013" y="1780673"/>
                </a:lnTo>
                <a:cubicBezTo>
                  <a:pt x="762024" y="1820778"/>
                  <a:pt x="758972" y="1862234"/>
                  <a:pt x="770045" y="1900989"/>
                </a:cubicBezTo>
                <a:cubicBezTo>
                  <a:pt x="775554" y="1920270"/>
                  <a:pt x="795511" y="1932111"/>
                  <a:pt x="806139" y="1949116"/>
                </a:cubicBezTo>
                <a:cubicBezTo>
                  <a:pt x="815645" y="1964325"/>
                  <a:pt x="822182" y="1981200"/>
                  <a:pt x="830203" y="1997242"/>
                </a:cubicBezTo>
                <a:cubicBezTo>
                  <a:pt x="853777" y="2091542"/>
                  <a:pt x="828671" y="2005905"/>
                  <a:pt x="890360" y="2141621"/>
                </a:cubicBezTo>
                <a:cubicBezTo>
                  <a:pt x="895608" y="2153167"/>
                  <a:pt x="897396" y="2166059"/>
                  <a:pt x="902392" y="2177716"/>
                </a:cubicBezTo>
                <a:cubicBezTo>
                  <a:pt x="909457" y="2194201"/>
                  <a:pt x="919171" y="2209452"/>
                  <a:pt x="926455" y="2225842"/>
                </a:cubicBezTo>
                <a:cubicBezTo>
                  <a:pt x="937764" y="2251287"/>
                  <a:pt x="969731" y="2333938"/>
                  <a:pt x="974581" y="2358189"/>
                </a:cubicBezTo>
                <a:cubicBezTo>
                  <a:pt x="978592" y="2378242"/>
                  <a:pt x="982177" y="2398384"/>
                  <a:pt x="986613" y="2418347"/>
                </a:cubicBezTo>
                <a:cubicBezTo>
                  <a:pt x="1005928" y="2505259"/>
                  <a:pt x="992530" y="2426826"/>
                  <a:pt x="1010676" y="2526631"/>
                </a:cubicBezTo>
                <a:cubicBezTo>
                  <a:pt x="1015040" y="2550633"/>
                  <a:pt x="1017924" y="2574899"/>
                  <a:pt x="1022708" y="2598821"/>
                </a:cubicBezTo>
                <a:cubicBezTo>
                  <a:pt x="1031801" y="2644288"/>
                  <a:pt x="1043453" y="2673086"/>
                  <a:pt x="1058803" y="2719137"/>
                </a:cubicBezTo>
                <a:lnTo>
                  <a:pt x="1082866" y="2791326"/>
                </a:lnTo>
                <a:lnTo>
                  <a:pt x="1094897" y="2827421"/>
                </a:lnTo>
                <a:cubicBezTo>
                  <a:pt x="1090887" y="2923674"/>
                  <a:pt x="1092452" y="3020321"/>
                  <a:pt x="1082866" y="3116179"/>
                </a:cubicBezTo>
                <a:cubicBezTo>
                  <a:pt x="1080342" y="3141418"/>
                  <a:pt x="1071853" y="3166618"/>
                  <a:pt x="1058803" y="3188368"/>
                </a:cubicBezTo>
                <a:cubicBezTo>
                  <a:pt x="1012391" y="3265721"/>
                  <a:pt x="1036739" y="3229818"/>
                  <a:pt x="986613" y="3296652"/>
                </a:cubicBezTo>
                <a:cubicBezTo>
                  <a:pt x="982602" y="3356810"/>
                  <a:pt x="980580" y="3417134"/>
                  <a:pt x="974581" y="3477126"/>
                </a:cubicBezTo>
                <a:cubicBezTo>
                  <a:pt x="968935" y="3533584"/>
                  <a:pt x="963514" y="3527891"/>
                  <a:pt x="950518" y="3573379"/>
                </a:cubicBezTo>
                <a:cubicBezTo>
                  <a:pt x="945975" y="3589278"/>
                  <a:pt x="943030" y="3605606"/>
                  <a:pt x="938487" y="3621505"/>
                </a:cubicBezTo>
                <a:cubicBezTo>
                  <a:pt x="935003" y="3633700"/>
                  <a:pt x="929939" y="3645405"/>
                  <a:pt x="926455" y="3657600"/>
                </a:cubicBezTo>
                <a:cubicBezTo>
                  <a:pt x="924448" y="3664623"/>
                  <a:pt x="909606" y="3731001"/>
                  <a:pt x="902392" y="3741821"/>
                </a:cubicBezTo>
                <a:cubicBezTo>
                  <a:pt x="892954" y="3755979"/>
                  <a:pt x="878329" y="3765884"/>
                  <a:pt x="866297" y="3777916"/>
                </a:cubicBezTo>
                <a:cubicBezTo>
                  <a:pt x="844294" y="3865931"/>
                  <a:pt x="874527" y="3793207"/>
                  <a:pt x="794108" y="3862137"/>
                </a:cubicBezTo>
                <a:cubicBezTo>
                  <a:pt x="783129" y="3871547"/>
                  <a:pt x="780927" y="3888709"/>
                  <a:pt x="770045" y="3898231"/>
                </a:cubicBezTo>
                <a:cubicBezTo>
                  <a:pt x="748280" y="3917275"/>
                  <a:pt x="720992" y="3929006"/>
                  <a:pt x="697855" y="3946358"/>
                </a:cubicBezTo>
                <a:cubicBezTo>
                  <a:pt x="638161" y="3991128"/>
                  <a:pt x="666413" y="3971329"/>
                  <a:pt x="613634" y="4006516"/>
                </a:cubicBezTo>
                <a:cubicBezTo>
                  <a:pt x="605613" y="4018547"/>
                  <a:pt x="600862" y="4033577"/>
                  <a:pt x="589571" y="4042610"/>
                </a:cubicBezTo>
                <a:cubicBezTo>
                  <a:pt x="579668" y="4050533"/>
                  <a:pt x="564820" y="4048970"/>
                  <a:pt x="553476" y="4054642"/>
                </a:cubicBezTo>
                <a:cubicBezTo>
                  <a:pt x="540542" y="4061109"/>
                  <a:pt x="529413" y="4070684"/>
                  <a:pt x="517381" y="4078705"/>
                </a:cubicBezTo>
                <a:cubicBezTo>
                  <a:pt x="487144" y="4169421"/>
                  <a:pt x="527929" y="4057612"/>
                  <a:pt x="481287" y="4150895"/>
                </a:cubicBezTo>
                <a:cubicBezTo>
                  <a:pt x="431474" y="4250521"/>
                  <a:pt x="514154" y="4119640"/>
                  <a:pt x="445192" y="4223084"/>
                </a:cubicBezTo>
                <a:cubicBezTo>
                  <a:pt x="441181" y="4239126"/>
                  <a:pt x="439674" y="4256011"/>
                  <a:pt x="433160" y="4271210"/>
                </a:cubicBezTo>
                <a:cubicBezTo>
                  <a:pt x="427464" y="4284501"/>
                  <a:pt x="416271" y="4294750"/>
                  <a:pt x="409097" y="4307305"/>
                </a:cubicBezTo>
                <a:cubicBezTo>
                  <a:pt x="400199" y="4322877"/>
                  <a:pt x="391695" y="4338778"/>
                  <a:pt x="385034" y="4355431"/>
                </a:cubicBezTo>
                <a:cubicBezTo>
                  <a:pt x="375614" y="4378982"/>
                  <a:pt x="375041" y="4406516"/>
                  <a:pt x="360971" y="4427621"/>
                </a:cubicBezTo>
                <a:cubicBezTo>
                  <a:pt x="347307" y="4448118"/>
                  <a:pt x="315739" y="4496916"/>
                  <a:pt x="300813" y="4511842"/>
                </a:cubicBezTo>
                <a:cubicBezTo>
                  <a:pt x="237217" y="4575437"/>
                  <a:pt x="282601" y="4479001"/>
                  <a:pt x="204560" y="4596063"/>
                </a:cubicBezTo>
                <a:cubicBezTo>
                  <a:pt x="188518" y="4620126"/>
                  <a:pt x="176883" y="4647802"/>
                  <a:pt x="156434" y="4668252"/>
                </a:cubicBezTo>
                <a:cubicBezTo>
                  <a:pt x="148413" y="4676273"/>
                  <a:pt x="139457" y="4683458"/>
                  <a:pt x="132371" y="4692316"/>
                </a:cubicBezTo>
                <a:cubicBezTo>
                  <a:pt x="99684" y="4733174"/>
                  <a:pt x="103326" y="4743356"/>
                  <a:pt x="84245" y="4800600"/>
                </a:cubicBezTo>
                <a:cubicBezTo>
                  <a:pt x="80234" y="4812632"/>
                  <a:pt x="79248" y="4826143"/>
                  <a:pt x="72213" y="4836695"/>
                </a:cubicBezTo>
                <a:lnTo>
                  <a:pt x="48150" y="4872789"/>
                </a:lnTo>
                <a:cubicBezTo>
                  <a:pt x="44139" y="4892842"/>
                  <a:pt x="39480" y="4912775"/>
                  <a:pt x="36118" y="4932947"/>
                </a:cubicBezTo>
                <a:cubicBezTo>
                  <a:pt x="31456" y="4960920"/>
                  <a:pt x="29160" y="4989267"/>
                  <a:pt x="24087" y="5017168"/>
                </a:cubicBezTo>
                <a:cubicBezTo>
                  <a:pt x="21129" y="5033437"/>
                  <a:pt x="15013" y="5049026"/>
                  <a:pt x="12055" y="5065295"/>
                </a:cubicBezTo>
                <a:cubicBezTo>
                  <a:pt x="-1110" y="5137705"/>
                  <a:pt x="24" y="5126744"/>
                  <a:pt x="24" y="5173579"/>
                </a:cubicBezTo>
              </a:path>
            </a:pathLst>
          </a:custGeom>
          <a:noFill/>
          <a:ln w="28575">
            <a:solidFill>
              <a:srgbClr val="03F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22040" y="553453"/>
            <a:ext cx="900744" cy="5173579"/>
          </a:xfrm>
          <a:custGeom>
            <a:avLst/>
            <a:gdLst>
              <a:gd name="connsiteX0" fmla="*/ 794139 w 900744"/>
              <a:gd name="connsiteY0" fmla="*/ 0 h 5173579"/>
              <a:gd name="connsiteX1" fmla="*/ 733981 w 900744"/>
              <a:gd name="connsiteY1" fmla="*/ 36094 h 5173579"/>
              <a:gd name="connsiteX2" fmla="*/ 709918 w 900744"/>
              <a:gd name="connsiteY2" fmla="*/ 60158 h 5173579"/>
              <a:gd name="connsiteX3" fmla="*/ 673823 w 900744"/>
              <a:gd name="connsiteY3" fmla="*/ 84221 h 5173579"/>
              <a:gd name="connsiteX4" fmla="*/ 649760 w 900744"/>
              <a:gd name="connsiteY4" fmla="*/ 120315 h 5173579"/>
              <a:gd name="connsiteX5" fmla="*/ 625697 w 900744"/>
              <a:gd name="connsiteY5" fmla="*/ 144379 h 5173579"/>
              <a:gd name="connsiteX6" fmla="*/ 601634 w 900744"/>
              <a:gd name="connsiteY6" fmla="*/ 216568 h 5173579"/>
              <a:gd name="connsiteX7" fmla="*/ 577571 w 900744"/>
              <a:gd name="connsiteY7" fmla="*/ 288758 h 5173579"/>
              <a:gd name="connsiteX8" fmla="*/ 565539 w 900744"/>
              <a:gd name="connsiteY8" fmla="*/ 324852 h 5173579"/>
              <a:gd name="connsiteX9" fmla="*/ 493349 w 900744"/>
              <a:gd name="connsiteY9" fmla="*/ 445168 h 5173579"/>
              <a:gd name="connsiteX10" fmla="*/ 457255 w 900744"/>
              <a:gd name="connsiteY10" fmla="*/ 481263 h 5173579"/>
              <a:gd name="connsiteX11" fmla="*/ 409128 w 900744"/>
              <a:gd name="connsiteY11" fmla="*/ 553452 h 5173579"/>
              <a:gd name="connsiteX12" fmla="*/ 397097 w 900744"/>
              <a:gd name="connsiteY12" fmla="*/ 589547 h 5173579"/>
              <a:gd name="connsiteX13" fmla="*/ 373034 w 900744"/>
              <a:gd name="connsiteY13" fmla="*/ 625642 h 5173579"/>
              <a:gd name="connsiteX14" fmla="*/ 348971 w 900744"/>
              <a:gd name="connsiteY14" fmla="*/ 697831 h 5173579"/>
              <a:gd name="connsiteX15" fmla="*/ 361002 w 900744"/>
              <a:gd name="connsiteY15" fmla="*/ 866273 h 5173579"/>
              <a:gd name="connsiteX16" fmla="*/ 373034 w 900744"/>
              <a:gd name="connsiteY16" fmla="*/ 1287379 h 5173579"/>
              <a:gd name="connsiteX17" fmla="*/ 397097 w 900744"/>
              <a:gd name="connsiteY17" fmla="*/ 1359568 h 5173579"/>
              <a:gd name="connsiteX18" fmla="*/ 421160 w 900744"/>
              <a:gd name="connsiteY18" fmla="*/ 1431758 h 5173579"/>
              <a:gd name="connsiteX19" fmla="*/ 433192 w 900744"/>
              <a:gd name="connsiteY19" fmla="*/ 1467852 h 5173579"/>
              <a:gd name="connsiteX20" fmla="*/ 481318 w 900744"/>
              <a:gd name="connsiteY20" fmla="*/ 1552073 h 5173579"/>
              <a:gd name="connsiteX21" fmla="*/ 505381 w 900744"/>
              <a:gd name="connsiteY21" fmla="*/ 1648326 h 5173579"/>
              <a:gd name="connsiteX22" fmla="*/ 529444 w 900744"/>
              <a:gd name="connsiteY22" fmla="*/ 1696452 h 5173579"/>
              <a:gd name="connsiteX23" fmla="*/ 553507 w 900744"/>
              <a:gd name="connsiteY23" fmla="*/ 1792705 h 5173579"/>
              <a:gd name="connsiteX24" fmla="*/ 577571 w 900744"/>
              <a:gd name="connsiteY24" fmla="*/ 1961147 h 5173579"/>
              <a:gd name="connsiteX25" fmla="*/ 601634 w 900744"/>
              <a:gd name="connsiteY25" fmla="*/ 2033336 h 5173579"/>
              <a:gd name="connsiteX26" fmla="*/ 613665 w 900744"/>
              <a:gd name="connsiteY26" fmla="*/ 2069431 h 5173579"/>
              <a:gd name="connsiteX27" fmla="*/ 625697 w 900744"/>
              <a:gd name="connsiteY27" fmla="*/ 2105526 h 5173579"/>
              <a:gd name="connsiteX28" fmla="*/ 637728 w 900744"/>
              <a:gd name="connsiteY28" fmla="*/ 2141621 h 5173579"/>
              <a:gd name="connsiteX29" fmla="*/ 661792 w 900744"/>
              <a:gd name="connsiteY29" fmla="*/ 2177715 h 5173579"/>
              <a:gd name="connsiteX30" fmla="*/ 673823 w 900744"/>
              <a:gd name="connsiteY30" fmla="*/ 2213810 h 5173579"/>
              <a:gd name="connsiteX31" fmla="*/ 685855 w 900744"/>
              <a:gd name="connsiteY31" fmla="*/ 2261936 h 5173579"/>
              <a:gd name="connsiteX32" fmla="*/ 709918 w 900744"/>
              <a:gd name="connsiteY32" fmla="*/ 2310063 h 5173579"/>
              <a:gd name="connsiteX33" fmla="*/ 721949 w 900744"/>
              <a:gd name="connsiteY33" fmla="*/ 2394284 h 5173579"/>
              <a:gd name="connsiteX34" fmla="*/ 746013 w 900744"/>
              <a:gd name="connsiteY34" fmla="*/ 2466473 h 5173579"/>
              <a:gd name="connsiteX35" fmla="*/ 758044 w 900744"/>
              <a:gd name="connsiteY35" fmla="*/ 2526631 h 5173579"/>
              <a:gd name="connsiteX36" fmla="*/ 782107 w 900744"/>
              <a:gd name="connsiteY36" fmla="*/ 2598821 h 5173579"/>
              <a:gd name="connsiteX37" fmla="*/ 806171 w 900744"/>
              <a:gd name="connsiteY37" fmla="*/ 2683042 h 5173579"/>
              <a:gd name="connsiteX38" fmla="*/ 842265 w 900744"/>
              <a:gd name="connsiteY38" fmla="*/ 2779294 h 5173579"/>
              <a:gd name="connsiteX39" fmla="*/ 878360 w 900744"/>
              <a:gd name="connsiteY39" fmla="*/ 2791326 h 5173579"/>
              <a:gd name="connsiteX40" fmla="*/ 878360 w 900744"/>
              <a:gd name="connsiteY40" fmla="*/ 3176336 h 5173579"/>
              <a:gd name="connsiteX41" fmla="*/ 842265 w 900744"/>
              <a:gd name="connsiteY41" fmla="*/ 3296652 h 5173579"/>
              <a:gd name="connsiteX42" fmla="*/ 830234 w 900744"/>
              <a:gd name="connsiteY42" fmla="*/ 3332747 h 5173579"/>
              <a:gd name="connsiteX43" fmla="*/ 818202 w 900744"/>
              <a:gd name="connsiteY43" fmla="*/ 3368842 h 5173579"/>
              <a:gd name="connsiteX44" fmla="*/ 806171 w 900744"/>
              <a:gd name="connsiteY44" fmla="*/ 3633536 h 5173579"/>
              <a:gd name="connsiteX45" fmla="*/ 770076 w 900744"/>
              <a:gd name="connsiteY45" fmla="*/ 3753852 h 5173579"/>
              <a:gd name="connsiteX46" fmla="*/ 758044 w 900744"/>
              <a:gd name="connsiteY46" fmla="*/ 3789947 h 5173579"/>
              <a:gd name="connsiteX47" fmla="*/ 733981 w 900744"/>
              <a:gd name="connsiteY47" fmla="*/ 3826042 h 5173579"/>
              <a:gd name="connsiteX48" fmla="*/ 721949 w 900744"/>
              <a:gd name="connsiteY48" fmla="*/ 3862136 h 5173579"/>
              <a:gd name="connsiteX49" fmla="*/ 661792 w 900744"/>
              <a:gd name="connsiteY49" fmla="*/ 3934326 h 5173579"/>
              <a:gd name="connsiteX50" fmla="*/ 649760 w 900744"/>
              <a:gd name="connsiteY50" fmla="*/ 3970421 h 5173579"/>
              <a:gd name="connsiteX51" fmla="*/ 613665 w 900744"/>
              <a:gd name="connsiteY51" fmla="*/ 3994484 h 5173579"/>
              <a:gd name="connsiteX52" fmla="*/ 589602 w 900744"/>
              <a:gd name="connsiteY52" fmla="*/ 4030579 h 5173579"/>
              <a:gd name="connsiteX53" fmla="*/ 565539 w 900744"/>
              <a:gd name="connsiteY53" fmla="*/ 4102768 h 5173579"/>
              <a:gd name="connsiteX54" fmla="*/ 553507 w 900744"/>
              <a:gd name="connsiteY54" fmla="*/ 4138863 h 5173579"/>
              <a:gd name="connsiteX55" fmla="*/ 541476 w 900744"/>
              <a:gd name="connsiteY55" fmla="*/ 4199021 h 5173579"/>
              <a:gd name="connsiteX56" fmla="*/ 493349 w 900744"/>
              <a:gd name="connsiteY56" fmla="*/ 4259179 h 5173579"/>
              <a:gd name="connsiteX57" fmla="*/ 457255 w 900744"/>
              <a:gd name="connsiteY57" fmla="*/ 4367463 h 5173579"/>
              <a:gd name="connsiteX58" fmla="*/ 433192 w 900744"/>
              <a:gd name="connsiteY58" fmla="*/ 4439652 h 5173579"/>
              <a:gd name="connsiteX59" fmla="*/ 397097 w 900744"/>
              <a:gd name="connsiteY59" fmla="*/ 4487779 h 5173579"/>
              <a:gd name="connsiteX60" fmla="*/ 324907 w 900744"/>
              <a:gd name="connsiteY60" fmla="*/ 4559968 h 5173579"/>
              <a:gd name="connsiteX61" fmla="*/ 288813 w 900744"/>
              <a:gd name="connsiteY61" fmla="*/ 4596063 h 5173579"/>
              <a:gd name="connsiteX62" fmla="*/ 264749 w 900744"/>
              <a:gd name="connsiteY62" fmla="*/ 4620126 h 5173579"/>
              <a:gd name="connsiteX63" fmla="*/ 240686 w 900744"/>
              <a:gd name="connsiteY63" fmla="*/ 4656221 h 5173579"/>
              <a:gd name="connsiteX64" fmla="*/ 228655 w 900744"/>
              <a:gd name="connsiteY64" fmla="*/ 4692315 h 5173579"/>
              <a:gd name="connsiteX65" fmla="*/ 168497 w 900744"/>
              <a:gd name="connsiteY65" fmla="*/ 4740442 h 5173579"/>
              <a:gd name="connsiteX66" fmla="*/ 144434 w 900744"/>
              <a:gd name="connsiteY66" fmla="*/ 4812631 h 5173579"/>
              <a:gd name="connsiteX67" fmla="*/ 120371 w 900744"/>
              <a:gd name="connsiteY67" fmla="*/ 4848726 h 5173579"/>
              <a:gd name="connsiteX68" fmla="*/ 72244 w 900744"/>
              <a:gd name="connsiteY68" fmla="*/ 4944979 h 5173579"/>
              <a:gd name="connsiteX69" fmla="*/ 48181 w 900744"/>
              <a:gd name="connsiteY69" fmla="*/ 5017168 h 5173579"/>
              <a:gd name="connsiteX70" fmla="*/ 24118 w 900744"/>
              <a:gd name="connsiteY70" fmla="*/ 5053263 h 5173579"/>
              <a:gd name="connsiteX71" fmla="*/ 12086 w 900744"/>
              <a:gd name="connsiteY71" fmla="*/ 5089358 h 5173579"/>
              <a:gd name="connsiteX72" fmla="*/ 55 w 900744"/>
              <a:gd name="connsiteY72" fmla="*/ 5173579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00744" h="5173579">
                <a:moveTo>
                  <a:pt x="794139" y="0"/>
                </a:moveTo>
                <a:cubicBezTo>
                  <a:pt x="774086" y="12031"/>
                  <a:pt x="753010" y="22502"/>
                  <a:pt x="733981" y="36094"/>
                </a:cubicBezTo>
                <a:cubicBezTo>
                  <a:pt x="724750" y="42687"/>
                  <a:pt x="718776" y="53072"/>
                  <a:pt x="709918" y="60158"/>
                </a:cubicBezTo>
                <a:cubicBezTo>
                  <a:pt x="698627" y="69191"/>
                  <a:pt x="685855" y="76200"/>
                  <a:pt x="673823" y="84221"/>
                </a:cubicBezTo>
                <a:cubicBezTo>
                  <a:pt x="665802" y="96252"/>
                  <a:pt x="658793" y="109024"/>
                  <a:pt x="649760" y="120315"/>
                </a:cubicBezTo>
                <a:cubicBezTo>
                  <a:pt x="642674" y="129173"/>
                  <a:pt x="630770" y="134233"/>
                  <a:pt x="625697" y="144379"/>
                </a:cubicBezTo>
                <a:cubicBezTo>
                  <a:pt x="614354" y="167066"/>
                  <a:pt x="609655" y="192505"/>
                  <a:pt x="601634" y="216568"/>
                </a:cubicBezTo>
                <a:lnTo>
                  <a:pt x="577571" y="288758"/>
                </a:lnTo>
                <a:cubicBezTo>
                  <a:pt x="573561" y="300789"/>
                  <a:pt x="571211" y="313509"/>
                  <a:pt x="565539" y="324852"/>
                </a:cubicBezTo>
                <a:cubicBezTo>
                  <a:pt x="539346" y="377239"/>
                  <a:pt x="534006" y="392895"/>
                  <a:pt x="493349" y="445168"/>
                </a:cubicBezTo>
                <a:cubicBezTo>
                  <a:pt x="482903" y="458599"/>
                  <a:pt x="467145" y="467417"/>
                  <a:pt x="457255" y="481263"/>
                </a:cubicBezTo>
                <a:cubicBezTo>
                  <a:pt x="384423" y="583229"/>
                  <a:pt x="473511" y="489072"/>
                  <a:pt x="409128" y="553452"/>
                </a:cubicBezTo>
                <a:cubicBezTo>
                  <a:pt x="405118" y="565484"/>
                  <a:pt x="402769" y="578203"/>
                  <a:pt x="397097" y="589547"/>
                </a:cubicBezTo>
                <a:cubicBezTo>
                  <a:pt x="390630" y="602481"/>
                  <a:pt x="378907" y="612428"/>
                  <a:pt x="373034" y="625642"/>
                </a:cubicBezTo>
                <a:cubicBezTo>
                  <a:pt x="362732" y="648821"/>
                  <a:pt x="348971" y="697831"/>
                  <a:pt x="348971" y="697831"/>
                </a:cubicBezTo>
                <a:cubicBezTo>
                  <a:pt x="352981" y="753978"/>
                  <a:pt x="358706" y="810029"/>
                  <a:pt x="361002" y="866273"/>
                </a:cubicBezTo>
                <a:cubicBezTo>
                  <a:pt x="366729" y="1006582"/>
                  <a:pt x="362786" y="1147327"/>
                  <a:pt x="373034" y="1287379"/>
                </a:cubicBezTo>
                <a:cubicBezTo>
                  <a:pt x="374885" y="1312676"/>
                  <a:pt x="389076" y="1335505"/>
                  <a:pt x="397097" y="1359568"/>
                </a:cubicBezTo>
                <a:lnTo>
                  <a:pt x="421160" y="1431758"/>
                </a:lnTo>
                <a:cubicBezTo>
                  <a:pt x="425171" y="1443789"/>
                  <a:pt x="426157" y="1457300"/>
                  <a:pt x="433192" y="1467852"/>
                </a:cubicBezTo>
                <a:cubicBezTo>
                  <a:pt x="467204" y="1518870"/>
                  <a:pt x="450788" y="1491013"/>
                  <a:pt x="481318" y="1552073"/>
                </a:cubicBezTo>
                <a:cubicBezTo>
                  <a:pt x="489339" y="1584157"/>
                  <a:pt x="490591" y="1618746"/>
                  <a:pt x="505381" y="1648326"/>
                </a:cubicBezTo>
                <a:cubicBezTo>
                  <a:pt x="513402" y="1664368"/>
                  <a:pt x="523772" y="1679437"/>
                  <a:pt x="529444" y="1696452"/>
                </a:cubicBezTo>
                <a:cubicBezTo>
                  <a:pt x="539902" y="1727827"/>
                  <a:pt x="553507" y="1792705"/>
                  <a:pt x="553507" y="1792705"/>
                </a:cubicBezTo>
                <a:cubicBezTo>
                  <a:pt x="559294" y="1844783"/>
                  <a:pt x="563205" y="1908472"/>
                  <a:pt x="577571" y="1961147"/>
                </a:cubicBezTo>
                <a:cubicBezTo>
                  <a:pt x="584245" y="1985618"/>
                  <a:pt x="593613" y="2009273"/>
                  <a:pt x="601634" y="2033336"/>
                </a:cubicBezTo>
                <a:lnTo>
                  <a:pt x="613665" y="2069431"/>
                </a:lnTo>
                <a:lnTo>
                  <a:pt x="625697" y="2105526"/>
                </a:lnTo>
                <a:cubicBezTo>
                  <a:pt x="629707" y="2117558"/>
                  <a:pt x="630693" y="2131069"/>
                  <a:pt x="637728" y="2141621"/>
                </a:cubicBezTo>
                <a:lnTo>
                  <a:pt x="661792" y="2177715"/>
                </a:lnTo>
                <a:cubicBezTo>
                  <a:pt x="665802" y="2189747"/>
                  <a:pt x="670339" y="2201616"/>
                  <a:pt x="673823" y="2213810"/>
                </a:cubicBezTo>
                <a:cubicBezTo>
                  <a:pt x="678366" y="2229710"/>
                  <a:pt x="680049" y="2246453"/>
                  <a:pt x="685855" y="2261936"/>
                </a:cubicBezTo>
                <a:cubicBezTo>
                  <a:pt x="692153" y="2278730"/>
                  <a:pt x="701897" y="2294021"/>
                  <a:pt x="709918" y="2310063"/>
                </a:cubicBezTo>
                <a:cubicBezTo>
                  <a:pt x="713928" y="2338137"/>
                  <a:pt x="715572" y="2366652"/>
                  <a:pt x="721949" y="2394284"/>
                </a:cubicBezTo>
                <a:cubicBezTo>
                  <a:pt x="727653" y="2418999"/>
                  <a:pt x="741039" y="2441601"/>
                  <a:pt x="746013" y="2466473"/>
                </a:cubicBezTo>
                <a:cubicBezTo>
                  <a:pt x="750023" y="2486526"/>
                  <a:pt x="752663" y="2506902"/>
                  <a:pt x="758044" y="2526631"/>
                </a:cubicBezTo>
                <a:cubicBezTo>
                  <a:pt x="764718" y="2551102"/>
                  <a:pt x="775955" y="2574213"/>
                  <a:pt x="782107" y="2598821"/>
                </a:cubicBezTo>
                <a:cubicBezTo>
                  <a:pt x="819734" y="2749322"/>
                  <a:pt x="771639" y="2562178"/>
                  <a:pt x="806171" y="2683042"/>
                </a:cubicBezTo>
                <a:cubicBezTo>
                  <a:pt x="814228" y="2711241"/>
                  <a:pt x="819836" y="2756865"/>
                  <a:pt x="842265" y="2779294"/>
                </a:cubicBezTo>
                <a:cubicBezTo>
                  <a:pt x="851233" y="2788262"/>
                  <a:pt x="866328" y="2787315"/>
                  <a:pt x="878360" y="2791326"/>
                </a:cubicBezTo>
                <a:cubicBezTo>
                  <a:pt x="916531" y="2944005"/>
                  <a:pt x="898556" y="2853219"/>
                  <a:pt x="878360" y="3176336"/>
                </a:cubicBezTo>
                <a:cubicBezTo>
                  <a:pt x="876961" y="3198715"/>
                  <a:pt x="845810" y="3286016"/>
                  <a:pt x="842265" y="3296652"/>
                </a:cubicBezTo>
                <a:lnTo>
                  <a:pt x="830234" y="3332747"/>
                </a:lnTo>
                <a:lnTo>
                  <a:pt x="818202" y="3368842"/>
                </a:lnTo>
                <a:cubicBezTo>
                  <a:pt x="814192" y="3457073"/>
                  <a:pt x="812945" y="3545474"/>
                  <a:pt x="806171" y="3633536"/>
                </a:cubicBezTo>
                <a:cubicBezTo>
                  <a:pt x="804353" y="3657173"/>
                  <a:pt x="774265" y="3741286"/>
                  <a:pt x="770076" y="3753852"/>
                </a:cubicBezTo>
                <a:cubicBezTo>
                  <a:pt x="766065" y="3765884"/>
                  <a:pt x="765079" y="3779394"/>
                  <a:pt x="758044" y="3789947"/>
                </a:cubicBezTo>
                <a:cubicBezTo>
                  <a:pt x="750023" y="3801979"/>
                  <a:pt x="740448" y="3813108"/>
                  <a:pt x="733981" y="3826042"/>
                </a:cubicBezTo>
                <a:cubicBezTo>
                  <a:pt x="728309" y="3837385"/>
                  <a:pt x="727621" y="3850793"/>
                  <a:pt x="721949" y="3862136"/>
                </a:cubicBezTo>
                <a:cubicBezTo>
                  <a:pt x="705198" y="3895638"/>
                  <a:pt x="688401" y="3907716"/>
                  <a:pt x="661792" y="3934326"/>
                </a:cubicBezTo>
                <a:cubicBezTo>
                  <a:pt x="657781" y="3946358"/>
                  <a:pt x="657683" y="3960518"/>
                  <a:pt x="649760" y="3970421"/>
                </a:cubicBezTo>
                <a:cubicBezTo>
                  <a:pt x="640727" y="3981712"/>
                  <a:pt x="623890" y="3984259"/>
                  <a:pt x="613665" y="3994484"/>
                </a:cubicBezTo>
                <a:cubicBezTo>
                  <a:pt x="603440" y="4004709"/>
                  <a:pt x="597623" y="4018547"/>
                  <a:pt x="589602" y="4030579"/>
                </a:cubicBezTo>
                <a:lnTo>
                  <a:pt x="565539" y="4102768"/>
                </a:lnTo>
                <a:cubicBezTo>
                  <a:pt x="561528" y="4114800"/>
                  <a:pt x="555994" y="4126427"/>
                  <a:pt x="553507" y="4138863"/>
                </a:cubicBezTo>
                <a:cubicBezTo>
                  <a:pt x="549497" y="4158916"/>
                  <a:pt x="548656" y="4179873"/>
                  <a:pt x="541476" y="4199021"/>
                </a:cubicBezTo>
                <a:cubicBezTo>
                  <a:pt x="532370" y="4223304"/>
                  <a:pt x="510967" y="4241561"/>
                  <a:pt x="493349" y="4259179"/>
                </a:cubicBezTo>
                <a:cubicBezTo>
                  <a:pt x="470229" y="4374783"/>
                  <a:pt x="497104" y="4267840"/>
                  <a:pt x="457255" y="4367463"/>
                </a:cubicBezTo>
                <a:cubicBezTo>
                  <a:pt x="447835" y="4391013"/>
                  <a:pt x="448411" y="4419360"/>
                  <a:pt x="433192" y="4439652"/>
                </a:cubicBezTo>
                <a:cubicBezTo>
                  <a:pt x="421160" y="4455694"/>
                  <a:pt x="410512" y="4472874"/>
                  <a:pt x="397097" y="4487779"/>
                </a:cubicBezTo>
                <a:cubicBezTo>
                  <a:pt x="374332" y="4513074"/>
                  <a:pt x="348970" y="4535905"/>
                  <a:pt x="324907" y="4559968"/>
                </a:cubicBezTo>
                <a:lnTo>
                  <a:pt x="288813" y="4596063"/>
                </a:lnTo>
                <a:cubicBezTo>
                  <a:pt x="280792" y="4604084"/>
                  <a:pt x="271041" y="4610687"/>
                  <a:pt x="264749" y="4620126"/>
                </a:cubicBezTo>
                <a:lnTo>
                  <a:pt x="240686" y="4656221"/>
                </a:lnTo>
                <a:cubicBezTo>
                  <a:pt x="236676" y="4668252"/>
                  <a:pt x="237623" y="4683347"/>
                  <a:pt x="228655" y="4692315"/>
                </a:cubicBezTo>
                <a:cubicBezTo>
                  <a:pt x="168640" y="4752330"/>
                  <a:pt x="211227" y="4644300"/>
                  <a:pt x="168497" y="4740442"/>
                </a:cubicBezTo>
                <a:cubicBezTo>
                  <a:pt x="158195" y="4763621"/>
                  <a:pt x="158504" y="4791526"/>
                  <a:pt x="144434" y="4812631"/>
                </a:cubicBezTo>
                <a:cubicBezTo>
                  <a:pt x="136413" y="4824663"/>
                  <a:pt x="126244" y="4835512"/>
                  <a:pt x="120371" y="4848726"/>
                </a:cubicBezTo>
                <a:cubicBezTo>
                  <a:pt x="76130" y="4948267"/>
                  <a:pt x="121662" y="4895559"/>
                  <a:pt x="72244" y="4944979"/>
                </a:cubicBezTo>
                <a:cubicBezTo>
                  <a:pt x="64223" y="4969042"/>
                  <a:pt x="62251" y="4996063"/>
                  <a:pt x="48181" y="5017168"/>
                </a:cubicBezTo>
                <a:cubicBezTo>
                  <a:pt x="40160" y="5029200"/>
                  <a:pt x="30585" y="5040329"/>
                  <a:pt x="24118" y="5053263"/>
                </a:cubicBezTo>
                <a:cubicBezTo>
                  <a:pt x="18446" y="5064607"/>
                  <a:pt x="15162" y="5077054"/>
                  <a:pt x="12086" y="5089358"/>
                </a:cubicBezTo>
                <a:cubicBezTo>
                  <a:pt x="-1518" y="5143774"/>
                  <a:pt x="55" y="5134403"/>
                  <a:pt x="55" y="5173579"/>
                </a:cubicBezTo>
              </a:path>
            </a:pathLst>
          </a:custGeom>
          <a:noFill/>
          <a:ln w="28575">
            <a:solidFill>
              <a:srgbClr val="DFE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94084" y="457200"/>
            <a:ext cx="2153653" cy="5293895"/>
          </a:xfrm>
          <a:custGeom>
            <a:avLst/>
            <a:gdLst>
              <a:gd name="connsiteX0" fmla="*/ 0 w 2153653"/>
              <a:gd name="connsiteY0" fmla="*/ 0 h 5293895"/>
              <a:gd name="connsiteX1" fmla="*/ 24063 w 2153653"/>
              <a:gd name="connsiteY1" fmla="*/ 60158 h 5293895"/>
              <a:gd name="connsiteX2" fmla="*/ 120316 w 2153653"/>
              <a:gd name="connsiteY2" fmla="*/ 144379 h 5293895"/>
              <a:gd name="connsiteX3" fmla="*/ 180474 w 2153653"/>
              <a:gd name="connsiteY3" fmla="*/ 252663 h 5293895"/>
              <a:gd name="connsiteX4" fmla="*/ 204537 w 2153653"/>
              <a:gd name="connsiteY4" fmla="*/ 288758 h 5293895"/>
              <a:gd name="connsiteX5" fmla="*/ 336884 w 2153653"/>
              <a:gd name="connsiteY5" fmla="*/ 312821 h 5293895"/>
              <a:gd name="connsiteX6" fmla="*/ 553453 w 2153653"/>
              <a:gd name="connsiteY6" fmla="*/ 348916 h 5293895"/>
              <a:gd name="connsiteX7" fmla="*/ 745958 w 2153653"/>
              <a:gd name="connsiteY7" fmla="*/ 409074 h 5293895"/>
              <a:gd name="connsiteX8" fmla="*/ 806116 w 2153653"/>
              <a:gd name="connsiteY8" fmla="*/ 433137 h 5293895"/>
              <a:gd name="connsiteX9" fmla="*/ 878305 w 2153653"/>
              <a:gd name="connsiteY9" fmla="*/ 457200 h 5293895"/>
              <a:gd name="connsiteX10" fmla="*/ 986590 w 2153653"/>
              <a:gd name="connsiteY10" fmla="*/ 481263 h 5293895"/>
              <a:gd name="connsiteX11" fmla="*/ 1022684 w 2153653"/>
              <a:gd name="connsiteY11" fmla="*/ 493295 h 5293895"/>
              <a:gd name="connsiteX12" fmla="*/ 1143000 w 2153653"/>
              <a:gd name="connsiteY12" fmla="*/ 529389 h 5293895"/>
              <a:gd name="connsiteX13" fmla="*/ 1263316 w 2153653"/>
              <a:gd name="connsiteY13" fmla="*/ 565484 h 5293895"/>
              <a:gd name="connsiteX14" fmla="*/ 1395663 w 2153653"/>
              <a:gd name="connsiteY14" fmla="*/ 577516 h 5293895"/>
              <a:gd name="connsiteX15" fmla="*/ 1431758 w 2153653"/>
              <a:gd name="connsiteY15" fmla="*/ 589547 h 5293895"/>
              <a:gd name="connsiteX16" fmla="*/ 1479884 w 2153653"/>
              <a:gd name="connsiteY16" fmla="*/ 613611 h 5293895"/>
              <a:gd name="connsiteX17" fmla="*/ 1528011 w 2153653"/>
              <a:gd name="connsiteY17" fmla="*/ 625642 h 5293895"/>
              <a:gd name="connsiteX18" fmla="*/ 1636295 w 2153653"/>
              <a:gd name="connsiteY18" fmla="*/ 733926 h 5293895"/>
              <a:gd name="connsiteX19" fmla="*/ 1672390 w 2153653"/>
              <a:gd name="connsiteY19" fmla="*/ 770021 h 5293895"/>
              <a:gd name="connsiteX20" fmla="*/ 1708484 w 2153653"/>
              <a:gd name="connsiteY20" fmla="*/ 794084 h 5293895"/>
              <a:gd name="connsiteX21" fmla="*/ 1732548 w 2153653"/>
              <a:gd name="connsiteY21" fmla="*/ 830179 h 5293895"/>
              <a:gd name="connsiteX22" fmla="*/ 1756611 w 2153653"/>
              <a:gd name="connsiteY22" fmla="*/ 902368 h 5293895"/>
              <a:gd name="connsiteX23" fmla="*/ 1768642 w 2153653"/>
              <a:gd name="connsiteY23" fmla="*/ 1371600 h 5293895"/>
              <a:gd name="connsiteX24" fmla="*/ 1780674 w 2153653"/>
              <a:gd name="connsiteY24" fmla="*/ 1479884 h 5293895"/>
              <a:gd name="connsiteX25" fmla="*/ 1804737 w 2153653"/>
              <a:gd name="connsiteY25" fmla="*/ 1612232 h 5293895"/>
              <a:gd name="connsiteX26" fmla="*/ 1816769 w 2153653"/>
              <a:gd name="connsiteY26" fmla="*/ 1648326 h 5293895"/>
              <a:gd name="connsiteX27" fmla="*/ 1828800 w 2153653"/>
              <a:gd name="connsiteY27" fmla="*/ 1732547 h 5293895"/>
              <a:gd name="connsiteX28" fmla="*/ 1840832 w 2153653"/>
              <a:gd name="connsiteY28" fmla="*/ 1780674 h 5293895"/>
              <a:gd name="connsiteX29" fmla="*/ 1876927 w 2153653"/>
              <a:gd name="connsiteY29" fmla="*/ 1804737 h 5293895"/>
              <a:gd name="connsiteX30" fmla="*/ 1913021 w 2153653"/>
              <a:gd name="connsiteY30" fmla="*/ 1888958 h 5293895"/>
              <a:gd name="connsiteX31" fmla="*/ 1925053 w 2153653"/>
              <a:gd name="connsiteY31" fmla="*/ 1937084 h 5293895"/>
              <a:gd name="connsiteX32" fmla="*/ 1973179 w 2153653"/>
              <a:gd name="connsiteY32" fmla="*/ 2069432 h 5293895"/>
              <a:gd name="connsiteX33" fmla="*/ 1997242 w 2153653"/>
              <a:gd name="connsiteY33" fmla="*/ 2213811 h 5293895"/>
              <a:gd name="connsiteX34" fmla="*/ 2009274 w 2153653"/>
              <a:gd name="connsiteY34" fmla="*/ 2286000 h 5293895"/>
              <a:gd name="connsiteX35" fmla="*/ 2033337 w 2153653"/>
              <a:gd name="connsiteY35" fmla="*/ 2382253 h 5293895"/>
              <a:gd name="connsiteX36" fmla="*/ 2045369 w 2153653"/>
              <a:gd name="connsiteY36" fmla="*/ 2418347 h 5293895"/>
              <a:gd name="connsiteX37" fmla="*/ 2069432 w 2153653"/>
              <a:gd name="connsiteY37" fmla="*/ 2550695 h 5293895"/>
              <a:gd name="connsiteX38" fmla="*/ 2081463 w 2153653"/>
              <a:gd name="connsiteY38" fmla="*/ 2610853 h 5293895"/>
              <a:gd name="connsiteX39" fmla="*/ 2105527 w 2153653"/>
              <a:gd name="connsiteY39" fmla="*/ 2658979 h 5293895"/>
              <a:gd name="connsiteX40" fmla="*/ 2117558 w 2153653"/>
              <a:gd name="connsiteY40" fmla="*/ 2767263 h 5293895"/>
              <a:gd name="connsiteX41" fmla="*/ 2129590 w 2153653"/>
              <a:gd name="connsiteY41" fmla="*/ 2803358 h 5293895"/>
              <a:gd name="connsiteX42" fmla="*/ 2153653 w 2153653"/>
              <a:gd name="connsiteY42" fmla="*/ 3260558 h 5293895"/>
              <a:gd name="connsiteX43" fmla="*/ 2129590 w 2153653"/>
              <a:gd name="connsiteY43" fmla="*/ 3525253 h 5293895"/>
              <a:gd name="connsiteX44" fmla="*/ 2117558 w 2153653"/>
              <a:gd name="connsiteY44" fmla="*/ 3669632 h 5293895"/>
              <a:gd name="connsiteX45" fmla="*/ 2093495 w 2153653"/>
              <a:gd name="connsiteY45" fmla="*/ 3765884 h 5293895"/>
              <a:gd name="connsiteX46" fmla="*/ 2057400 w 2153653"/>
              <a:gd name="connsiteY46" fmla="*/ 3898232 h 5293895"/>
              <a:gd name="connsiteX47" fmla="*/ 2033337 w 2153653"/>
              <a:gd name="connsiteY47" fmla="*/ 3934326 h 5293895"/>
              <a:gd name="connsiteX48" fmla="*/ 2021305 w 2153653"/>
              <a:gd name="connsiteY48" fmla="*/ 4006516 h 5293895"/>
              <a:gd name="connsiteX49" fmla="*/ 2009274 w 2153653"/>
              <a:gd name="connsiteY49" fmla="*/ 4102768 h 5293895"/>
              <a:gd name="connsiteX50" fmla="*/ 1985211 w 2153653"/>
              <a:gd name="connsiteY50" fmla="*/ 4174958 h 5293895"/>
              <a:gd name="connsiteX51" fmla="*/ 1949116 w 2153653"/>
              <a:gd name="connsiteY51" fmla="*/ 4295274 h 5293895"/>
              <a:gd name="connsiteX52" fmla="*/ 1913021 w 2153653"/>
              <a:gd name="connsiteY52" fmla="*/ 4343400 h 5293895"/>
              <a:gd name="connsiteX53" fmla="*/ 1900990 w 2153653"/>
              <a:gd name="connsiteY53" fmla="*/ 4547937 h 5293895"/>
              <a:gd name="connsiteX54" fmla="*/ 1864895 w 2153653"/>
              <a:gd name="connsiteY54" fmla="*/ 4572000 h 5293895"/>
              <a:gd name="connsiteX55" fmla="*/ 1804737 w 2153653"/>
              <a:gd name="connsiteY55" fmla="*/ 4620126 h 5293895"/>
              <a:gd name="connsiteX56" fmla="*/ 1780674 w 2153653"/>
              <a:gd name="connsiteY56" fmla="*/ 4668253 h 5293895"/>
              <a:gd name="connsiteX57" fmla="*/ 1732548 w 2153653"/>
              <a:gd name="connsiteY57" fmla="*/ 4704347 h 5293895"/>
              <a:gd name="connsiteX58" fmla="*/ 1660358 w 2153653"/>
              <a:gd name="connsiteY58" fmla="*/ 4740442 h 5293895"/>
              <a:gd name="connsiteX59" fmla="*/ 1624263 w 2153653"/>
              <a:gd name="connsiteY59" fmla="*/ 4776537 h 5293895"/>
              <a:gd name="connsiteX60" fmla="*/ 1588169 w 2153653"/>
              <a:gd name="connsiteY60" fmla="*/ 4788568 h 5293895"/>
              <a:gd name="connsiteX61" fmla="*/ 1503948 w 2153653"/>
              <a:gd name="connsiteY61" fmla="*/ 4848726 h 5293895"/>
              <a:gd name="connsiteX62" fmla="*/ 1455821 w 2153653"/>
              <a:gd name="connsiteY62" fmla="*/ 4908884 h 5293895"/>
              <a:gd name="connsiteX63" fmla="*/ 1431758 w 2153653"/>
              <a:gd name="connsiteY63" fmla="*/ 4957011 h 5293895"/>
              <a:gd name="connsiteX64" fmla="*/ 1395663 w 2153653"/>
              <a:gd name="connsiteY64" fmla="*/ 4981074 h 5293895"/>
              <a:gd name="connsiteX65" fmla="*/ 1359569 w 2153653"/>
              <a:gd name="connsiteY65" fmla="*/ 5149516 h 5293895"/>
              <a:gd name="connsiteX66" fmla="*/ 1335505 w 2153653"/>
              <a:gd name="connsiteY66" fmla="*/ 5209674 h 5293895"/>
              <a:gd name="connsiteX67" fmla="*/ 1311442 w 2153653"/>
              <a:gd name="connsiteY67" fmla="*/ 5245768 h 5293895"/>
              <a:gd name="connsiteX68" fmla="*/ 1311442 w 2153653"/>
              <a:gd name="connsiteY68" fmla="*/ 5293895 h 52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53653" h="5293895">
                <a:moveTo>
                  <a:pt x="0" y="0"/>
                </a:moveTo>
                <a:cubicBezTo>
                  <a:pt x="8021" y="20053"/>
                  <a:pt x="11678" y="42465"/>
                  <a:pt x="24063" y="60158"/>
                </a:cubicBezTo>
                <a:cubicBezTo>
                  <a:pt x="54856" y="104148"/>
                  <a:pt x="80812" y="118043"/>
                  <a:pt x="120316" y="144379"/>
                </a:cubicBezTo>
                <a:cubicBezTo>
                  <a:pt x="141494" y="207910"/>
                  <a:pt x="125313" y="169921"/>
                  <a:pt x="180474" y="252663"/>
                </a:cubicBezTo>
                <a:cubicBezTo>
                  <a:pt x="188495" y="264695"/>
                  <a:pt x="190509" y="285251"/>
                  <a:pt x="204537" y="288758"/>
                </a:cubicBezTo>
                <a:cubicBezTo>
                  <a:pt x="347218" y="324427"/>
                  <a:pt x="121315" y="269707"/>
                  <a:pt x="336884" y="312821"/>
                </a:cubicBezTo>
                <a:cubicBezTo>
                  <a:pt x="539913" y="353427"/>
                  <a:pt x="317753" y="325345"/>
                  <a:pt x="553453" y="348916"/>
                </a:cubicBezTo>
                <a:cubicBezTo>
                  <a:pt x="662639" y="436264"/>
                  <a:pt x="563133" y="374794"/>
                  <a:pt x="745958" y="409074"/>
                </a:cubicBezTo>
                <a:cubicBezTo>
                  <a:pt x="767185" y="413054"/>
                  <a:pt x="785819" y="425756"/>
                  <a:pt x="806116" y="433137"/>
                </a:cubicBezTo>
                <a:cubicBezTo>
                  <a:pt x="829954" y="441805"/>
                  <a:pt x="853433" y="452225"/>
                  <a:pt x="878305" y="457200"/>
                </a:cubicBezTo>
                <a:cubicBezTo>
                  <a:pt x="919639" y="465467"/>
                  <a:pt x="946957" y="469939"/>
                  <a:pt x="986590" y="481263"/>
                </a:cubicBezTo>
                <a:cubicBezTo>
                  <a:pt x="998784" y="484747"/>
                  <a:pt x="1010653" y="489284"/>
                  <a:pt x="1022684" y="493295"/>
                </a:cubicBezTo>
                <a:cubicBezTo>
                  <a:pt x="1073898" y="544507"/>
                  <a:pt x="1023274" y="503733"/>
                  <a:pt x="1143000" y="529389"/>
                </a:cubicBezTo>
                <a:cubicBezTo>
                  <a:pt x="1199338" y="541461"/>
                  <a:pt x="1211143" y="558528"/>
                  <a:pt x="1263316" y="565484"/>
                </a:cubicBezTo>
                <a:cubicBezTo>
                  <a:pt x="1307225" y="571339"/>
                  <a:pt x="1351547" y="573505"/>
                  <a:pt x="1395663" y="577516"/>
                </a:cubicBezTo>
                <a:cubicBezTo>
                  <a:pt x="1407695" y="581526"/>
                  <a:pt x="1420101" y="584551"/>
                  <a:pt x="1431758" y="589547"/>
                </a:cubicBezTo>
                <a:cubicBezTo>
                  <a:pt x="1448243" y="596612"/>
                  <a:pt x="1463090" y="607313"/>
                  <a:pt x="1479884" y="613611"/>
                </a:cubicBezTo>
                <a:cubicBezTo>
                  <a:pt x="1495367" y="619417"/>
                  <a:pt x="1511969" y="621632"/>
                  <a:pt x="1528011" y="625642"/>
                </a:cubicBezTo>
                <a:lnTo>
                  <a:pt x="1636295" y="733926"/>
                </a:lnTo>
                <a:cubicBezTo>
                  <a:pt x="1648327" y="745958"/>
                  <a:pt x="1658232" y="760582"/>
                  <a:pt x="1672390" y="770021"/>
                </a:cubicBezTo>
                <a:lnTo>
                  <a:pt x="1708484" y="794084"/>
                </a:lnTo>
                <a:cubicBezTo>
                  <a:pt x="1716505" y="806116"/>
                  <a:pt x="1726675" y="816965"/>
                  <a:pt x="1732548" y="830179"/>
                </a:cubicBezTo>
                <a:cubicBezTo>
                  <a:pt x="1742850" y="853357"/>
                  <a:pt x="1756611" y="902368"/>
                  <a:pt x="1756611" y="902368"/>
                </a:cubicBezTo>
                <a:cubicBezTo>
                  <a:pt x="1760621" y="1058779"/>
                  <a:pt x="1762128" y="1215274"/>
                  <a:pt x="1768642" y="1371600"/>
                </a:cubicBezTo>
                <a:cubicBezTo>
                  <a:pt x="1770154" y="1407885"/>
                  <a:pt x="1775874" y="1443886"/>
                  <a:pt x="1780674" y="1479884"/>
                </a:cubicBezTo>
                <a:cubicBezTo>
                  <a:pt x="1783740" y="1502880"/>
                  <a:pt x="1798254" y="1586299"/>
                  <a:pt x="1804737" y="1612232"/>
                </a:cubicBezTo>
                <a:cubicBezTo>
                  <a:pt x="1807813" y="1624536"/>
                  <a:pt x="1812758" y="1636295"/>
                  <a:pt x="1816769" y="1648326"/>
                </a:cubicBezTo>
                <a:cubicBezTo>
                  <a:pt x="1820779" y="1676400"/>
                  <a:pt x="1823727" y="1704646"/>
                  <a:pt x="1828800" y="1732547"/>
                </a:cubicBezTo>
                <a:cubicBezTo>
                  <a:pt x="1831758" y="1748816"/>
                  <a:pt x="1831659" y="1766915"/>
                  <a:pt x="1840832" y="1780674"/>
                </a:cubicBezTo>
                <a:cubicBezTo>
                  <a:pt x="1848853" y="1792706"/>
                  <a:pt x="1864895" y="1796716"/>
                  <a:pt x="1876927" y="1804737"/>
                </a:cubicBezTo>
                <a:cubicBezTo>
                  <a:pt x="1911465" y="1942894"/>
                  <a:pt x="1863171" y="1772642"/>
                  <a:pt x="1913021" y="1888958"/>
                </a:cubicBezTo>
                <a:cubicBezTo>
                  <a:pt x="1919535" y="1904157"/>
                  <a:pt x="1920301" y="1921246"/>
                  <a:pt x="1925053" y="1937084"/>
                </a:cubicBezTo>
                <a:cubicBezTo>
                  <a:pt x="1943590" y="1998874"/>
                  <a:pt x="1950216" y="2012024"/>
                  <a:pt x="1973179" y="2069432"/>
                </a:cubicBezTo>
                <a:cubicBezTo>
                  <a:pt x="1996233" y="2230804"/>
                  <a:pt x="1973787" y="2084809"/>
                  <a:pt x="1997242" y="2213811"/>
                </a:cubicBezTo>
                <a:cubicBezTo>
                  <a:pt x="2001606" y="2237812"/>
                  <a:pt x="2004163" y="2262147"/>
                  <a:pt x="2009274" y="2286000"/>
                </a:cubicBezTo>
                <a:cubicBezTo>
                  <a:pt x="2016204" y="2318338"/>
                  <a:pt x="2022878" y="2350879"/>
                  <a:pt x="2033337" y="2382253"/>
                </a:cubicBezTo>
                <a:cubicBezTo>
                  <a:pt x="2037348" y="2394284"/>
                  <a:pt x="2042293" y="2406043"/>
                  <a:pt x="2045369" y="2418347"/>
                </a:cubicBezTo>
                <a:cubicBezTo>
                  <a:pt x="2055271" y="2457955"/>
                  <a:pt x="2062285" y="2511385"/>
                  <a:pt x="2069432" y="2550695"/>
                </a:cubicBezTo>
                <a:cubicBezTo>
                  <a:pt x="2073090" y="2570815"/>
                  <a:pt x="2074996" y="2591453"/>
                  <a:pt x="2081463" y="2610853"/>
                </a:cubicBezTo>
                <a:cubicBezTo>
                  <a:pt x="2087135" y="2627868"/>
                  <a:pt x="2097506" y="2642937"/>
                  <a:pt x="2105527" y="2658979"/>
                </a:cubicBezTo>
                <a:cubicBezTo>
                  <a:pt x="2109537" y="2695074"/>
                  <a:pt x="2111588" y="2731440"/>
                  <a:pt x="2117558" y="2767263"/>
                </a:cubicBezTo>
                <a:cubicBezTo>
                  <a:pt x="2119643" y="2779773"/>
                  <a:pt x="2128664" y="2790709"/>
                  <a:pt x="2129590" y="2803358"/>
                </a:cubicBezTo>
                <a:cubicBezTo>
                  <a:pt x="2140727" y="2955562"/>
                  <a:pt x="2153653" y="3260558"/>
                  <a:pt x="2153653" y="3260558"/>
                </a:cubicBezTo>
                <a:cubicBezTo>
                  <a:pt x="2123454" y="3653132"/>
                  <a:pt x="2158078" y="3226125"/>
                  <a:pt x="2129590" y="3525253"/>
                </a:cubicBezTo>
                <a:cubicBezTo>
                  <a:pt x="2125011" y="3573329"/>
                  <a:pt x="2123201" y="3621670"/>
                  <a:pt x="2117558" y="3669632"/>
                </a:cubicBezTo>
                <a:cubicBezTo>
                  <a:pt x="2107703" y="3753400"/>
                  <a:pt x="2109102" y="3703459"/>
                  <a:pt x="2093495" y="3765884"/>
                </a:cubicBezTo>
                <a:cubicBezTo>
                  <a:pt x="2084455" y="3802042"/>
                  <a:pt x="2078048" y="3867260"/>
                  <a:pt x="2057400" y="3898232"/>
                </a:cubicBezTo>
                <a:lnTo>
                  <a:pt x="2033337" y="3934326"/>
                </a:lnTo>
                <a:cubicBezTo>
                  <a:pt x="2029326" y="3958389"/>
                  <a:pt x="2024755" y="3982366"/>
                  <a:pt x="2021305" y="4006516"/>
                </a:cubicBezTo>
                <a:cubicBezTo>
                  <a:pt x="2016732" y="4038525"/>
                  <a:pt x="2016049" y="4071152"/>
                  <a:pt x="2009274" y="4102768"/>
                </a:cubicBezTo>
                <a:cubicBezTo>
                  <a:pt x="2003959" y="4127570"/>
                  <a:pt x="1991363" y="4150350"/>
                  <a:pt x="1985211" y="4174958"/>
                </a:cubicBezTo>
                <a:cubicBezTo>
                  <a:pt x="1978963" y="4199950"/>
                  <a:pt x="1960099" y="4280630"/>
                  <a:pt x="1949116" y="4295274"/>
                </a:cubicBezTo>
                <a:lnTo>
                  <a:pt x="1913021" y="4343400"/>
                </a:lnTo>
                <a:cubicBezTo>
                  <a:pt x="1909011" y="4411579"/>
                  <a:pt x="1915060" y="4481105"/>
                  <a:pt x="1900990" y="4547937"/>
                </a:cubicBezTo>
                <a:cubicBezTo>
                  <a:pt x="1898011" y="4562087"/>
                  <a:pt x="1876463" y="4563324"/>
                  <a:pt x="1864895" y="4572000"/>
                </a:cubicBezTo>
                <a:cubicBezTo>
                  <a:pt x="1844351" y="4587408"/>
                  <a:pt x="1824790" y="4604084"/>
                  <a:pt x="1804737" y="4620126"/>
                </a:cubicBezTo>
                <a:cubicBezTo>
                  <a:pt x="1796716" y="4636168"/>
                  <a:pt x="1792346" y="4654635"/>
                  <a:pt x="1780674" y="4668253"/>
                </a:cubicBezTo>
                <a:cubicBezTo>
                  <a:pt x="1767624" y="4683478"/>
                  <a:pt x="1748865" y="4692692"/>
                  <a:pt x="1732548" y="4704347"/>
                </a:cubicBezTo>
                <a:cubicBezTo>
                  <a:pt x="1691729" y="4733503"/>
                  <a:pt x="1705059" y="4725542"/>
                  <a:pt x="1660358" y="4740442"/>
                </a:cubicBezTo>
                <a:cubicBezTo>
                  <a:pt x="1648326" y="4752474"/>
                  <a:pt x="1638421" y="4767099"/>
                  <a:pt x="1624263" y="4776537"/>
                </a:cubicBezTo>
                <a:cubicBezTo>
                  <a:pt x="1613711" y="4783572"/>
                  <a:pt x="1599512" y="4782896"/>
                  <a:pt x="1588169" y="4788568"/>
                </a:cubicBezTo>
                <a:cubicBezTo>
                  <a:pt x="1572545" y="4796380"/>
                  <a:pt x="1512119" y="4841917"/>
                  <a:pt x="1503948" y="4848726"/>
                </a:cubicBezTo>
                <a:cubicBezTo>
                  <a:pt x="1482386" y="4866694"/>
                  <a:pt x="1469952" y="4884154"/>
                  <a:pt x="1455821" y="4908884"/>
                </a:cubicBezTo>
                <a:cubicBezTo>
                  <a:pt x="1446922" y="4924457"/>
                  <a:pt x="1443240" y="4943232"/>
                  <a:pt x="1431758" y="4957011"/>
                </a:cubicBezTo>
                <a:cubicBezTo>
                  <a:pt x="1422501" y="4968120"/>
                  <a:pt x="1407695" y="4973053"/>
                  <a:pt x="1395663" y="4981074"/>
                </a:cubicBezTo>
                <a:cubicBezTo>
                  <a:pt x="1328630" y="5182172"/>
                  <a:pt x="1416488" y="4902868"/>
                  <a:pt x="1359569" y="5149516"/>
                </a:cubicBezTo>
                <a:cubicBezTo>
                  <a:pt x="1354713" y="5170560"/>
                  <a:pt x="1345164" y="5190357"/>
                  <a:pt x="1335505" y="5209674"/>
                </a:cubicBezTo>
                <a:cubicBezTo>
                  <a:pt x="1329038" y="5222607"/>
                  <a:pt x="1315414" y="5231864"/>
                  <a:pt x="1311442" y="5245768"/>
                </a:cubicBezTo>
                <a:cubicBezTo>
                  <a:pt x="1307035" y="5261193"/>
                  <a:pt x="1311442" y="5277853"/>
                  <a:pt x="1311442" y="5293895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7674" y="493295"/>
            <a:ext cx="1985210" cy="5269831"/>
          </a:xfrm>
          <a:custGeom>
            <a:avLst/>
            <a:gdLst>
              <a:gd name="connsiteX0" fmla="*/ 0 w 1985210"/>
              <a:gd name="connsiteY0" fmla="*/ 0 h 5269831"/>
              <a:gd name="connsiteX1" fmla="*/ 24063 w 1985210"/>
              <a:gd name="connsiteY1" fmla="*/ 96252 h 5269831"/>
              <a:gd name="connsiteX2" fmla="*/ 72189 w 1985210"/>
              <a:gd name="connsiteY2" fmla="*/ 240631 h 5269831"/>
              <a:gd name="connsiteX3" fmla="*/ 108284 w 1985210"/>
              <a:gd name="connsiteY3" fmla="*/ 252663 h 5269831"/>
              <a:gd name="connsiteX4" fmla="*/ 156410 w 1985210"/>
              <a:gd name="connsiteY4" fmla="*/ 300789 h 5269831"/>
              <a:gd name="connsiteX5" fmla="*/ 204537 w 1985210"/>
              <a:gd name="connsiteY5" fmla="*/ 348916 h 5269831"/>
              <a:gd name="connsiteX6" fmla="*/ 216568 w 1985210"/>
              <a:gd name="connsiteY6" fmla="*/ 385010 h 5269831"/>
              <a:gd name="connsiteX7" fmla="*/ 288758 w 1985210"/>
              <a:gd name="connsiteY7" fmla="*/ 409073 h 5269831"/>
              <a:gd name="connsiteX8" fmla="*/ 385010 w 1985210"/>
              <a:gd name="connsiteY8" fmla="*/ 481263 h 5269831"/>
              <a:gd name="connsiteX9" fmla="*/ 469231 w 1985210"/>
              <a:gd name="connsiteY9" fmla="*/ 529389 h 5269831"/>
              <a:gd name="connsiteX10" fmla="*/ 541421 w 1985210"/>
              <a:gd name="connsiteY10" fmla="*/ 553452 h 5269831"/>
              <a:gd name="connsiteX11" fmla="*/ 577515 w 1985210"/>
              <a:gd name="connsiteY11" fmla="*/ 577516 h 5269831"/>
              <a:gd name="connsiteX12" fmla="*/ 613610 w 1985210"/>
              <a:gd name="connsiteY12" fmla="*/ 589547 h 5269831"/>
              <a:gd name="connsiteX13" fmla="*/ 661737 w 1985210"/>
              <a:gd name="connsiteY13" fmla="*/ 601579 h 5269831"/>
              <a:gd name="connsiteX14" fmla="*/ 721894 w 1985210"/>
              <a:gd name="connsiteY14" fmla="*/ 613610 h 5269831"/>
              <a:gd name="connsiteX15" fmla="*/ 794084 w 1985210"/>
              <a:gd name="connsiteY15" fmla="*/ 637673 h 5269831"/>
              <a:gd name="connsiteX16" fmla="*/ 830179 w 1985210"/>
              <a:gd name="connsiteY16" fmla="*/ 649705 h 5269831"/>
              <a:gd name="connsiteX17" fmla="*/ 878305 w 1985210"/>
              <a:gd name="connsiteY17" fmla="*/ 673768 h 5269831"/>
              <a:gd name="connsiteX18" fmla="*/ 914400 w 1985210"/>
              <a:gd name="connsiteY18" fmla="*/ 685800 h 5269831"/>
              <a:gd name="connsiteX19" fmla="*/ 998621 w 1985210"/>
              <a:gd name="connsiteY19" fmla="*/ 709863 h 5269831"/>
              <a:gd name="connsiteX20" fmla="*/ 1106905 w 1985210"/>
              <a:gd name="connsiteY20" fmla="*/ 757989 h 5269831"/>
              <a:gd name="connsiteX21" fmla="*/ 1179094 w 1985210"/>
              <a:gd name="connsiteY21" fmla="*/ 782052 h 5269831"/>
              <a:gd name="connsiteX22" fmla="*/ 1239252 w 1985210"/>
              <a:gd name="connsiteY22" fmla="*/ 818147 h 5269831"/>
              <a:gd name="connsiteX23" fmla="*/ 1275347 w 1985210"/>
              <a:gd name="connsiteY23" fmla="*/ 854242 h 5269831"/>
              <a:gd name="connsiteX24" fmla="*/ 1311442 w 1985210"/>
              <a:gd name="connsiteY24" fmla="*/ 866273 h 5269831"/>
              <a:gd name="connsiteX25" fmla="*/ 1395663 w 1985210"/>
              <a:gd name="connsiteY25" fmla="*/ 902368 h 5269831"/>
              <a:gd name="connsiteX26" fmla="*/ 1467852 w 1985210"/>
              <a:gd name="connsiteY26" fmla="*/ 950494 h 5269831"/>
              <a:gd name="connsiteX27" fmla="*/ 1503947 w 1985210"/>
              <a:gd name="connsiteY27" fmla="*/ 1046747 h 5269831"/>
              <a:gd name="connsiteX28" fmla="*/ 1528010 w 1985210"/>
              <a:gd name="connsiteY28" fmla="*/ 1130968 h 5269831"/>
              <a:gd name="connsiteX29" fmla="*/ 1552073 w 1985210"/>
              <a:gd name="connsiteY29" fmla="*/ 1215189 h 5269831"/>
              <a:gd name="connsiteX30" fmla="*/ 1588168 w 1985210"/>
              <a:gd name="connsiteY30" fmla="*/ 1251284 h 5269831"/>
              <a:gd name="connsiteX31" fmla="*/ 1600200 w 1985210"/>
              <a:gd name="connsiteY31" fmla="*/ 1311442 h 5269831"/>
              <a:gd name="connsiteX32" fmla="*/ 1624263 w 1985210"/>
              <a:gd name="connsiteY32" fmla="*/ 1347537 h 5269831"/>
              <a:gd name="connsiteX33" fmla="*/ 1636294 w 1985210"/>
              <a:gd name="connsiteY33" fmla="*/ 1383631 h 5269831"/>
              <a:gd name="connsiteX34" fmla="*/ 1684421 w 1985210"/>
              <a:gd name="connsiteY34" fmla="*/ 1503947 h 5269831"/>
              <a:gd name="connsiteX35" fmla="*/ 1696452 w 1985210"/>
              <a:gd name="connsiteY35" fmla="*/ 1552073 h 5269831"/>
              <a:gd name="connsiteX36" fmla="*/ 1708484 w 1985210"/>
              <a:gd name="connsiteY36" fmla="*/ 1612231 h 5269831"/>
              <a:gd name="connsiteX37" fmla="*/ 1732547 w 1985210"/>
              <a:gd name="connsiteY37" fmla="*/ 1660358 h 5269831"/>
              <a:gd name="connsiteX38" fmla="*/ 1756610 w 1985210"/>
              <a:gd name="connsiteY38" fmla="*/ 1744579 h 5269831"/>
              <a:gd name="connsiteX39" fmla="*/ 1780673 w 1985210"/>
              <a:gd name="connsiteY39" fmla="*/ 1780673 h 5269831"/>
              <a:gd name="connsiteX40" fmla="*/ 1792705 w 1985210"/>
              <a:gd name="connsiteY40" fmla="*/ 1913021 h 5269831"/>
              <a:gd name="connsiteX41" fmla="*/ 1804737 w 1985210"/>
              <a:gd name="connsiteY41" fmla="*/ 2009273 h 5269831"/>
              <a:gd name="connsiteX42" fmla="*/ 1816768 w 1985210"/>
              <a:gd name="connsiteY42" fmla="*/ 2261937 h 5269831"/>
              <a:gd name="connsiteX43" fmla="*/ 1828800 w 1985210"/>
              <a:gd name="connsiteY43" fmla="*/ 2310063 h 5269831"/>
              <a:gd name="connsiteX44" fmla="*/ 1840831 w 1985210"/>
              <a:gd name="connsiteY44" fmla="*/ 2382252 h 5269831"/>
              <a:gd name="connsiteX45" fmla="*/ 1828800 w 1985210"/>
              <a:gd name="connsiteY45" fmla="*/ 2743200 h 5269831"/>
              <a:gd name="connsiteX46" fmla="*/ 1816768 w 1985210"/>
              <a:gd name="connsiteY46" fmla="*/ 2779294 h 5269831"/>
              <a:gd name="connsiteX47" fmla="*/ 1828800 w 1985210"/>
              <a:gd name="connsiteY47" fmla="*/ 2899610 h 5269831"/>
              <a:gd name="connsiteX48" fmla="*/ 1852863 w 1985210"/>
              <a:gd name="connsiteY48" fmla="*/ 2971800 h 5269831"/>
              <a:gd name="connsiteX49" fmla="*/ 1876926 w 1985210"/>
              <a:gd name="connsiteY49" fmla="*/ 3056021 h 5269831"/>
              <a:gd name="connsiteX50" fmla="*/ 1888958 w 1985210"/>
              <a:gd name="connsiteY50" fmla="*/ 3104147 h 5269831"/>
              <a:gd name="connsiteX51" fmla="*/ 1900989 w 1985210"/>
              <a:gd name="connsiteY51" fmla="*/ 3140242 h 5269831"/>
              <a:gd name="connsiteX52" fmla="*/ 1876926 w 1985210"/>
              <a:gd name="connsiteY52" fmla="*/ 3019926 h 5269831"/>
              <a:gd name="connsiteX53" fmla="*/ 1888958 w 1985210"/>
              <a:gd name="connsiteY53" fmla="*/ 3104147 h 5269831"/>
              <a:gd name="connsiteX54" fmla="*/ 1900989 w 1985210"/>
              <a:gd name="connsiteY54" fmla="*/ 3176337 h 5269831"/>
              <a:gd name="connsiteX55" fmla="*/ 1925052 w 1985210"/>
              <a:gd name="connsiteY55" fmla="*/ 3356810 h 5269831"/>
              <a:gd name="connsiteX56" fmla="*/ 1937084 w 1985210"/>
              <a:gd name="connsiteY56" fmla="*/ 3416968 h 5269831"/>
              <a:gd name="connsiteX57" fmla="*/ 1973179 w 1985210"/>
              <a:gd name="connsiteY57" fmla="*/ 3525252 h 5269831"/>
              <a:gd name="connsiteX58" fmla="*/ 1985210 w 1985210"/>
              <a:gd name="connsiteY58" fmla="*/ 3561347 h 5269831"/>
              <a:gd name="connsiteX59" fmla="*/ 1961147 w 1985210"/>
              <a:gd name="connsiteY59" fmla="*/ 4367463 h 5269831"/>
              <a:gd name="connsiteX60" fmla="*/ 1900989 w 1985210"/>
              <a:gd name="connsiteY60" fmla="*/ 4547937 h 5269831"/>
              <a:gd name="connsiteX61" fmla="*/ 1852863 w 1985210"/>
              <a:gd name="connsiteY61" fmla="*/ 4559968 h 5269831"/>
              <a:gd name="connsiteX62" fmla="*/ 1768642 w 1985210"/>
              <a:gd name="connsiteY62" fmla="*/ 4608094 h 5269831"/>
              <a:gd name="connsiteX63" fmla="*/ 1720515 w 1985210"/>
              <a:gd name="connsiteY63" fmla="*/ 4632158 h 5269831"/>
              <a:gd name="connsiteX64" fmla="*/ 1684421 w 1985210"/>
              <a:gd name="connsiteY64" fmla="*/ 4644189 h 5269831"/>
              <a:gd name="connsiteX65" fmla="*/ 1624263 w 1985210"/>
              <a:gd name="connsiteY65" fmla="*/ 4680284 h 5269831"/>
              <a:gd name="connsiteX66" fmla="*/ 1540042 w 1985210"/>
              <a:gd name="connsiteY66" fmla="*/ 4776537 h 5269831"/>
              <a:gd name="connsiteX67" fmla="*/ 1503947 w 1985210"/>
              <a:gd name="connsiteY67" fmla="*/ 4788568 h 5269831"/>
              <a:gd name="connsiteX68" fmla="*/ 1431758 w 1985210"/>
              <a:gd name="connsiteY68" fmla="*/ 4836694 h 5269831"/>
              <a:gd name="connsiteX69" fmla="*/ 1323473 w 1985210"/>
              <a:gd name="connsiteY69" fmla="*/ 4896852 h 5269831"/>
              <a:gd name="connsiteX70" fmla="*/ 1299410 w 1985210"/>
              <a:gd name="connsiteY70" fmla="*/ 4920916 h 5269831"/>
              <a:gd name="connsiteX71" fmla="*/ 1275347 w 1985210"/>
              <a:gd name="connsiteY71" fmla="*/ 4957010 h 5269831"/>
              <a:gd name="connsiteX72" fmla="*/ 1239252 w 1985210"/>
              <a:gd name="connsiteY72" fmla="*/ 4981073 h 5269831"/>
              <a:gd name="connsiteX73" fmla="*/ 1227221 w 1985210"/>
              <a:gd name="connsiteY73" fmla="*/ 5017168 h 5269831"/>
              <a:gd name="connsiteX74" fmla="*/ 1179094 w 1985210"/>
              <a:gd name="connsiteY74" fmla="*/ 5077326 h 5269831"/>
              <a:gd name="connsiteX75" fmla="*/ 1130968 w 1985210"/>
              <a:gd name="connsiteY75" fmla="*/ 5197642 h 5269831"/>
              <a:gd name="connsiteX76" fmla="*/ 1130968 w 1985210"/>
              <a:gd name="connsiteY76" fmla="*/ 5269831 h 52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85210" h="5269831">
                <a:moveTo>
                  <a:pt x="0" y="0"/>
                </a:moveTo>
                <a:cubicBezTo>
                  <a:pt x="29432" y="147169"/>
                  <a:pt x="-3685" y="-5491"/>
                  <a:pt x="24063" y="96252"/>
                </a:cubicBezTo>
                <a:cubicBezTo>
                  <a:pt x="29162" y="114949"/>
                  <a:pt x="45979" y="214421"/>
                  <a:pt x="72189" y="240631"/>
                </a:cubicBezTo>
                <a:cubicBezTo>
                  <a:pt x="81157" y="249599"/>
                  <a:pt x="96252" y="248652"/>
                  <a:pt x="108284" y="252663"/>
                </a:cubicBezTo>
                <a:cubicBezTo>
                  <a:pt x="140366" y="348914"/>
                  <a:pt x="92243" y="236623"/>
                  <a:pt x="156410" y="300789"/>
                </a:cubicBezTo>
                <a:cubicBezTo>
                  <a:pt x="220581" y="364959"/>
                  <a:pt x="108282" y="316830"/>
                  <a:pt x="204537" y="348916"/>
                </a:cubicBezTo>
                <a:cubicBezTo>
                  <a:pt x="208547" y="360947"/>
                  <a:pt x="206248" y="377639"/>
                  <a:pt x="216568" y="385010"/>
                </a:cubicBezTo>
                <a:cubicBezTo>
                  <a:pt x="237208" y="399753"/>
                  <a:pt x="288758" y="409073"/>
                  <a:pt x="288758" y="409073"/>
                </a:cubicBezTo>
                <a:cubicBezTo>
                  <a:pt x="333270" y="453587"/>
                  <a:pt x="303383" y="426845"/>
                  <a:pt x="385010" y="481263"/>
                </a:cubicBezTo>
                <a:cubicBezTo>
                  <a:pt x="417566" y="502967"/>
                  <a:pt x="431071" y="514125"/>
                  <a:pt x="469231" y="529389"/>
                </a:cubicBezTo>
                <a:cubicBezTo>
                  <a:pt x="492782" y="538809"/>
                  <a:pt x="541421" y="553452"/>
                  <a:pt x="541421" y="553452"/>
                </a:cubicBezTo>
                <a:cubicBezTo>
                  <a:pt x="553452" y="561473"/>
                  <a:pt x="564582" y="571049"/>
                  <a:pt x="577515" y="577516"/>
                </a:cubicBezTo>
                <a:cubicBezTo>
                  <a:pt x="588858" y="583188"/>
                  <a:pt x="601416" y="586063"/>
                  <a:pt x="613610" y="589547"/>
                </a:cubicBezTo>
                <a:cubicBezTo>
                  <a:pt x="629510" y="594090"/>
                  <a:pt x="645595" y="597992"/>
                  <a:pt x="661737" y="601579"/>
                </a:cubicBezTo>
                <a:cubicBezTo>
                  <a:pt x="681699" y="606015"/>
                  <a:pt x="702165" y="608229"/>
                  <a:pt x="721894" y="613610"/>
                </a:cubicBezTo>
                <a:cubicBezTo>
                  <a:pt x="746365" y="620284"/>
                  <a:pt x="770021" y="629652"/>
                  <a:pt x="794084" y="637673"/>
                </a:cubicBezTo>
                <a:cubicBezTo>
                  <a:pt x="806116" y="641684"/>
                  <a:pt x="818835" y="644033"/>
                  <a:pt x="830179" y="649705"/>
                </a:cubicBezTo>
                <a:cubicBezTo>
                  <a:pt x="846221" y="657726"/>
                  <a:pt x="861820" y="666703"/>
                  <a:pt x="878305" y="673768"/>
                </a:cubicBezTo>
                <a:cubicBezTo>
                  <a:pt x="889962" y="678764"/>
                  <a:pt x="902252" y="682156"/>
                  <a:pt x="914400" y="685800"/>
                </a:cubicBezTo>
                <a:cubicBezTo>
                  <a:pt x="942366" y="694190"/>
                  <a:pt x="970547" y="701842"/>
                  <a:pt x="998621" y="709863"/>
                </a:cubicBezTo>
                <a:cubicBezTo>
                  <a:pt x="1089651" y="764481"/>
                  <a:pt x="1024289" y="733204"/>
                  <a:pt x="1106905" y="757989"/>
                </a:cubicBezTo>
                <a:cubicBezTo>
                  <a:pt x="1131200" y="765277"/>
                  <a:pt x="1179094" y="782052"/>
                  <a:pt x="1179094" y="782052"/>
                </a:cubicBezTo>
                <a:cubicBezTo>
                  <a:pt x="1254038" y="856996"/>
                  <a:pt x="1145539" y="755672"/>
                  <a:pt x="1239252" y="818147"/>
                </a:cubicBezTo>
                <a:cubicBezTo>
                  <a:pt x="1253410" y="827585"/>
                  <a:pt x="1261189" y="844804"/>
                  <a:pt x="1275347" y="854242"/>
                </a:cubicBezTo>
                <a:cubicBezTo>
                  <a:pt x="1285899" y="861277"/>
                  <a:pt x="1299785" y="861277"/>
                  <a:pt x="1311442" y="866273"/>
                </a:cubicBezTo>
                <a:cubicBezTo>
                  <a:pt x="1415514" y="910876"/>
                  <a:pt x="1311014" y="874153"/>
                  <a:pt x="1395663" y="902368"/>
                </a:cubicBezTo>
                <a:cubicBezTo>
                  <a:pt x="1419726" y="918410"/>
                  <a:pt x="1462180" y="922136"/>
                  <a:pt x="1467852" y="950494"/>
                </a:cubicBezTo>
                <a:cubicBezTo>
                  <a:pt x="1482720" y="1024831"/>
                  <a:pt x="1468541" y="993637"/>
                  <a:pt x="1503947" y="1046747"/>
                </a:cubicBezTo>
                <a:cubicBezTo>
                  <a:pt x="1541561" y="1197196"/>
                  <a:pt x="1493489" y="1010144"/>
                  <a:pt x="1528010" y="1130968"/>
                </a:cubicBezTo>
                <a:cubicBezTo>
                  <a:pt x="1530014" y="1137982"/>
                  <a:pt x="1544864" y="1204375"/>
                  <a:pt x="1552073" y="1215189"/>
                </a:cubicBezTo>
                <a:cubicBezTo>
                  <a:pt x="1561511" y="1229347"/>
                  <a:pt x="1576136" y="1239252"/>
                  <a:pt x="1588168" y="1251284"/>
                </a:cubicBezTo>
                <a:cubicBezTo>
                  <a:pt x="1592179" y="1271337"/>
                  <a:pt x="1593020" y="1292294"/>
                  <a:pt x="1600200" y="1311442"/>
                </a:cubicBezTo>
                <a:cubicBezTo>
                  <a:pt x="1605277" y="1324982"/>
                  <a:pt x="1617796" y="1334603"/>
                  <a:pt x="1624263" y="1347537"/>
                </a:cubicBezTo>
                <a:cubicBezTo>
                  <a:pt x="1629935" y="1358880"/>
                  <a:pt x="1631298" y="1371974"/>
                  <a:pt x="1636294" y="1383631"/>
                </a:cubicBezTo>
                <a:cubicBezTo>
                  <a:pt x="1666166" y="1453333"/>
                  <a:pt x="1662514" y="1416315"/>
                  <a:pt x="1684421" y="1503947"/>
                </a:cubicBezTo>
                <a:cubicBezTo>
                  <a:pt x="1688431" y="1519989"/>
                  <a:pt x="1692865" y="1535931"/>
                  <a:pt x="1696452" y="1552073"/>
                </a:cubicBezTo>
                <a:cubicBezTo>
                  <a:pt x="1700888" y="1572036"/>
                  <a:pt x="1702017" y="1592831"/>
                  <a:pt x="1708484" y="1612231"/>
                </a:cubicBezTo>
                <a:cubicBezTo>
                  <a:pt x="1714156" y="1629246"/>
                  <a:pt x="1726249" y="1643564"/>
                  <a:pt x="1732547" y="1660358"/>
                </a:cubicBezTo>
                <a:cubicBezTo>
                  <a:pt x="1744107" y="1691184"/>
                  <a:pt x="1742072" y="1715502"/>
                  <a:pt x="1756610" y="1744579"/>
                </a:cubicBezTo>
                <a:cubicBezTo>
                  <a:pt x="1763077" y="1757512"/>
                  <a:pt x="1772652" y="1768642"/>
                  <a:pt x="1780673" y="1780673"/>
                </a:cubicBezTo>
                <a:cubicBezTo>
                  <a:pt x="1784684" y="1824789"/>
                  <a:pt x="1788068" y="1868966"/>
                  <a:pt x="1792705" y="1913021"/>
                </a:cubicBezTo>
                <a:cubicBezTo>
                  <a:pt x="1796090" y="1945177"/>
                  <a:pt x="1802512" y="1977016"/>
                  <a:pt x="1804737" y="2009273"/>
                </a:cubicBezTo>
                <a:cubicBezTo>
                  <a:pt x="1810538" y="2093390"/>
                  <a:pt x="1810044" y="2177889"/>
                  <a:pt x="1816768" y="2261937"/>
                </a:cubicBezTo>
                <a:cubicBezTo>
                  <a:pt x="1818087" y="2278420"/>
                  <a:pt x="1825557" y="2293848"/>
                  <a:pt x="1828800" y="2310063"/>
                </a:cubicBezTo>
                <a:cubicBezTo>
                  <a:pt x="1833584" y="2333984"/>
                  <a:pt x="1836821" y="2358189"/>
                  <a:pt x="1840831" y="2382252"/>
                </a:cubicBezTo>
                <a:cubicBezTo>
                  <a:pt x="1836821" y="2502568"/>
                  <a:pt x="1836083" y="2623038"/>
                  <a:pt x="1828800" y="2743200"/>
                </a:cubicBezTo>
                <a:cubicBezTo>
                  <a:pt x="1828033" y="2755859"/>
                  <a:pt x="1816768" y="2766612"/>
                  <a:pt x="1816768" y="2779294"/>
                </a:cubicBezTo>
                <a:cubicBezTo>
                  <a:pt x="1816768" y="2819599"/>
                  <a:pt x="1821372" y="2859995"/>
                  <a:pt x="1828800" y="2899610"/>
                </a:cubicBezTo>
                <a:cubicBezTo>
                  <a:pt x="1833474" y="2924540"/>
                  <a:pt x="1846711" y="2947192"/>
                  <a:pt x="1852863" y="2971800"/>
                </a:cubicBezTo>
                <a:cubicBezTo>
                  <a:pt x="1890460" y="3122195"/>
                  <a:pt x="1842415" y="2935237"/>
                  <a:pt x="1876926" y="3056021"/>
                </a:cubicBezTo>
                <a:cubicBezTo>
                  <a:pt x="1881469" y="3071920"/>
                  <a:pt x="1884415" y="3088247"/>
                  <a:pt x="1888958" y="3104147"/>
                </a:cubicBezTo>
                <a:cubicBezTo>
                  <a:pt x="1892442" y="3116341"/>
                  <a:pt x="1902783" y="3152797"/>
                  <a:pt x="1900989" y="3140242"/>
                </a:cubicBezTo>
                <a:cubicBezTo>
                  <a:pt x="1895205" y="3099754"/>
                  <a:pt x="1889859" y="3058727"/>
                  <a:pt x="1876926" y="3019926"/>
                </a:cubicBezTo>
                <a:cubicBezTo>
                  <a:pt x="1867959" y="2993022"/>
                  <a:pt x="1884646" y="3076118"/>
                  <a:pt x="1888958" y="3104147"/>
                </a:cubicBezTo>
                <a:cubicBezTo>
                  <a:pt x="1892667" y="3128259"/>
                  <a:pt x="1897539" y="3152187"/>
                  <a:pt x="1900989" y="3176337"/>
                </a:cubicBezTo>
                <a:cubicBezTo>
                  <a:pt x="1913146" y="3261437"/>
                  <a:pt x="1911424" y="3275041"/>
                  <a:pt x="1925052" y="3356810"/>
                </a:cubicBezTo>
                <a:cubicBezTo>
                  <a:pt x="1928414" y="3376982"/>
                  <a:pt x="1931703" y="3397239"/>
                  <a:pt x="1937084" y="3416968"/>
                </a:cubicBezTo>
                <a:cubicBezTo>
                  <a:pt x="1937096" y="3417011"/>
                  <a:pt x="1967156" y="3507183"/>
                  <a:pt x="1973179" y="3525252"/>
                </a:cubicBezTo>
                <a:lnTo>
                  <a:pt x="1985210" y="3561347"/>
                </a:lnTo>
                <a:cubicBezTo>
                  <a:pt x="1977189" y="3830052"/>
                  <a:pt x="1974406" y="4098965"/>
                  <a:pt x="1961147" y="4367463"/>
                </a:cubicBezTo>
                <a:cubicBezTo>
                  <a:pt x="1953410" y="4524133"/>
                  <a:pt x="1986839" y="4523409"/>
                  <a:pt x="1900989" y="4547937"/>
                </a:cubicBezTo>
                <a:cubicBezTo>
                  <a:pt x="1885090" y="4552480"/>
                  <a:pt x="1868905" y="4555958"/>
                  <a:pt x="1852863" y="4559968"/>
                </a:cubicBezTo>
                <a:cubicBezTo>
                  <a:pt x="1707442" y="4632678"/>
                  <a:pt x="1887675" y="4540075"/>
                  <a:pt x="1768642" y="4608094"/>
                </a:cubicBezTo>
                <a:cubicBezTo>
                  <a:pt x="1753069" y="4616993"/>
                  <a:pt x="1737001" y="4625093"/>
                  <a:pt x="1720515" y="4632158"/>
                </a:cubicBezTo>
                <a:cubicBezTo>
                  <a:pt x="1708858" y="4637154"/>
                  <a:pt x="1695764" y="4638517"/>
                  <a:pt x="1684421" y="4644189"/>
                </a:cubicBezTo>
                <a:cubicBezTo>
                  <a:pt x="1663505" y="4654647"/>
                  <a:pt x="1644316" y="4668252"/>
                  <a:pt x="1624263" y="4680284"/>
                </a:cubicBezTo>
                <a:cubicBezTo>
                  <a:pt x="1604977" y="4709213"/>
                  <a:pt x="1570206" y="4766483"/>
                  <a:pt x="1540042" y="4776537"/>
                </a:cubicBezTo>
                <a:lnTo>
                  <a:pt x="1503947" y="4788568"/>
                </a:lnTo>
                <a:cubicBezTo>
                  <a:pt x="1479884" y="4804610"/>
                  <a:pt x="1459194" y="4827548"/>
                  <a:pt x="1431758" y="4836694"/>
                </a:cubicBezTo>
                <a:cubicBezTo>
                  <a:pt x="1386371" y="4851823"/>
                  <a:pt x="1364840" y="4855483"/>
                  <a:pt x="1323473" y="4896852"/>
                </a:cubicBezTo>
                <a:cubicBezTo>
                  <a:pt x="1315452" y="4904873"/>
                  <a:pt x="1306496" y="4912058"/>
                  <a:pt x="1299410" y="4920916"/>
                </a:cubicBezTo>
                <a:cubicBezTo>
                  <a:pt x="1290377" y="4932207"/>
                  <a:pt x="1285572" y="4946785"/>
                  <a:pt x="1275347" y="4957010"/>
                </a:cubicBezTo>
                <a:cubicBezTo>
                  <a:pt x="1265122" y="4967235"/>
                  <a:pt x="1251284" y="4973052"/>
                  <a:pt x="1239252" y="4981073"/>
                </a:cubicBezTo>
                <a:cubicBezTo>
                  <a:pt x="1235242" y="4993105"/>
                  <a:pt x="1232893" y="5005824"/>
                  <a:pt x="1227221" y="5017168"/>
                </a:cubicBezTo>
                <a:cubicBezTo>
                  <a:pt x="1212043" y="5047525"/>
                  <a:pt x="1201477" y="5054944"/>
                  <a:pt x="1179094" y="5077326"/>
                </a:cubicBezTo>
                <a:cubicBezTo>
                  <a:pt x="1164713" y="5106089"/>
                  <a:pt x="1130968" y="5167906"/>
                  <a:pt x="1130968" y="5197642"/>
                </a:cubicBezTo>
                <a:lnTo>
                  <a:pt x="1130968" y="526983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0789" y="745958"/>
            <a:ext cx="2033337" cy="5065295"/>
          </a:xfrm>
          <a:custGeom>
            <a:avLst/>
            <a:gdLst>
              <a:gd name="connsiteX0" fmla="*/ 0 w 2033337"/>
              <a:gd name="connsiteY0" fmla="*/ 0 h 5065295"/>
              <a:gd name="connsiteX1" fmla="*/ 72190 w 2033337"/>
              <a:gd name="connsiteY1" fmla="*/ 12031 h 5065295"/>
              <a:gd name="connsiteX2" fmla="*/ 96253 w 2033337"/>
              <a:gd name="connsiteY2" fmla="*/ 36095 h 5065295"/>
              <a:gd name="connsiteX3" fmla="*/ 132348 w 2033337"/>
              <a:gd name="connsiteY3" fmla="*/ 48126 h 5065295"/>
              <a:gd name="connsiteX4" fmla="*/ 228600 w 2033337"/>
              <a:gd name="connsiteY4" fmla="*/ 132347 h 5065295"/>
              <a:gd name="connsiteX5" fmla="*/ 252664 w 2033337"/>
              <a:gd name="connsiteY5" fmla="*/ 156410 h 5065295"/>
              <a:gd name="connsiteX6" fmla="*/ 276727 w 2033337"/>
              <a:gd name="connsiteY6" fmla="*/ 180474 h 5065295"/>
              <a:gd name="connsiteX7" fmla="*/ 348916 w 2033337"/>
              <a:gd name="connsiteY7" fmla="*/ 228600 h 5065295"/>
              <a:gd name="connsiteX8" fmla="*/ 409074 w 2033337"/>
              <a:gd name="connsiteY8" fmla="*/ 276726 h 5065295"/>
              <a:gd name="connsiteX9" fmla="*/ 481264 w 2033337"/>
              <a:gd name="connsiteY9" fmla="*/ 336884 h 5065295"/>
              <a:gd name="connsiteX10" fmla="*/ 565485 w 2033337"/>
              <a:gd name="connsiteY10" fmla="*/ 348916 h 5065295"/>
              <a:gd name="connsiteX11" fmla="*/ 649706 w 2033337"/>
              <a:gd name="connsiteY11" fmla="*/ 397042 h 5065295"/>
              <a:gd name="connsiteX12" fmla="*/ 685800 w 2033337"/>
              <a:gd name="connsiteY12" fmla="*/ 421105 h 5065295"/>
              <a:gd name="connsiteX13" fmla="*/ 866274 w 2033337"/>
              <a:gd name="connsiteY13" fmla="*/ 457200 h 5065295"/>
              <a:gd name="connsiteX14" fmla="*/ 926432 w 2033337"/>
              <a:gd name="connsiteY14" fmla="*/ 469231 h 5065295"/>
              <a:gd name="connsiteX15" fmla="*/ 962527 w 2033337"/>
              <a:gd name="connsiteY15" fmla="*/ 493295 h 5065295"/>
              <a:gd name="connsiteX16" fmla="*/ 986590 w 2033337"/>
              <a:gd name="connsiteY16" fmla="*/ 529389 h 5065295"/>
              <a:gd name="connsiteX17" fmla="*/ 1082843 w 2033337"/>
              <a:gd name="connsiteY17" fmla="*/ 577516 h 5065295"/>
              <a:gd name="connsiteX18" fmla="*/ 1143000 w 2033337"/>
              <a:gd name="connsiteY18" fmla="*/ 625642 h 5065295"/>
              <a:gd name="connsiteX19" fmla="*/ 1179095 w 2033337"/>
              <a:gd name="connsiteY19" fmla="*/ 649705 h 5065295"/>
              <a:gd name="connsiteX20" fmla="*/ 1287379 w 2033337"/>
              <a:gd name="connsiteY20" fmla="*/ 721895 h 5065295"/>
              <a:gd name="connsiteX21" fmla="*/ 1359569 w 2033337"/>
              <a:gd name="connsiteY21" fmla="*/ 770021 h 5065295"/>
              <a:gd name="connsiteX22" fmla="*/ 1419727 w 2033337"/>
              <a:gd name="connsiteY22" fmla="*/ 818147 h 5065295"/>
              <a:gd name="connsiteX23" fmla="*/ 1455822 w 2033337"/>
              <a:gd name="connsiteY23" fmla="*/ 842210 h 5065295"/>
              <a:gd name="connsiteX24" fmla="*/ 1491916 w 2033337"/>
              <a:gd name="connsiteY24" fmla="*/ 878305 h 5065295"/>
              <a:gd name="connsiteX25" fmla="*/ 1540043 w 2033337"/>
              <a:gd name="connsiteY25" fmla="*/ 902368 h 5065295"/>
              <a:gd name="connsiteX26" fmla="*/ 1564106 w 2033337"/>
              <a:gd name="connsiteY26" fmla="*/ 950495 h 5065295"/>
              <a:gd name="connsiteX27" fmla="*/ 1612232 w 2033337"/>
              <a:gd name="connsiteY27" fmla="*/ 986589 h 5065295"/>
              <a:gd name="connsiteX28" fmla="*/ 1648327 w 2033337"/>
              <a:gd name="connsiteY28" fmla="*/ 1010653 h 5065295"/>
              <a:gd name="connsiteX29" fmla="*/ 1744579 w 2033337"/>
              <a:gd name="connsiteY29" fmla="*/ 1070810 h 5065295"/>
              <a:gd name="connsiteX30" fmla="*/ 1792706 w 2033337"/>
              <a:gd name="connsiteY30" fmla="*/ 1143000 h 5065295"/>
              <a:gd name="connsiteX31" fmla="*/ 1828800 w 2033337"/>
              <a:gd name="connsiteY31" fmla="*/ 1179095 h 5065295"/>
              <a:gd name="connsiteX32" fmla="*/ 1792706 w 2033337"/>
              <a:gd name="connsiteY32" fmla="*/ 1299410 h 5065295"/>
              <a:gd name="connsiteX33" fmla="*/ 1768643 w 2033337"/>
              <a:gd name="connsiteY33" fmla="*/ 1323474 h 5065295"/>
              <a:gd name="connsiteX34" fmla="*/ 1768643 w 2033337"/>
              <a:gd name="connsiteY34" fmla="*/ 1780674 h 5065295"/>
              <a:gd name="connsiteX35" fmla="*/ 1780674 w 2033337"/>
              <a:gd name="connsiteY35" fmla="*/ 1985210 h 5065295"/>
              <a:gd name="connsiteX36" fmla="*/ 1804737 w 2033337"/>
              <a:gd name="connsiteY36" fmla="*/ 2057400 h 5065295"/>
              <a:gd name="connsiteX37" fmla="*/ 1816769 w 2033337"/>
              <a:gd name="connsiteY37" fmla="*/ 2141621 h 5065295"/>
              <a:gd name="connsiteX38" fmla="*/ 1852864 w 2033337"/>
              <a:gd name="connsiteY38" fmla="*/ 2249905 h 5065295"/>
              <a:gd name="connsiteX39" fmla="*/ 1876927 w 2033337"/>
              <a:gd name="connsiteY39" fmla="*/ 2334126 h 5065295"/>
              <a:gd name="connsiteX40" fmla="*/ 1888958 w 2033337"/>
              <a:gd name="connsiteY40" fmla="*/ 2418347 h 5065295"/>
              <a:gd name="connsiteX41" fmla="*/ 1900990 w 2033337"/>
              <a:gd name="connsiteY41" fmla="*/ 2538663 h 5065295"/>
              <a:gd name="connsiteX42" fmla="*/ 1913022 w 2033337"/>
              <a:gd name="connsiteY42" fmla="*/ 2574758 h 5065295"/>
              <a:gd name="connsiteX43" fmla="*/ 1925053 w 2033337"/>
              <a:gd name="connsiteY43" fmla="*/ 2634916 h 5065295"/>
              <a:gd name="connsiteX44" fmla="*/ 1949116 w 2033337"/>
              <a:gd name="connsiteY44" fmla="*/ 2779295 h 5065295"/>
              <a:gd name="connsiteX45" fmla="*/ 1985211 w 2033337"/>
              <a:gd name="connsiteY45" fmla="*/ 2935705 h 5065295"/>
              <a:gd name="connsiteX46" fmla="*/ 1997243 w 2033337"/>
              <a:gd name="connsiteY46" fmla="*/ 3019926 h 5065295"/>
              <a:gd name="connsiteX47" fmla="*/ 2021306 w 2033337"/>
              <a:gd name="connsiteY47" fmla="*/ 3092116 h 5065295"/>
              <a:gd name="connsiteX48" fmla="*/ 2033337 w 2033337"/>
              <a:gd name="connsiteY48" fmla="*/ 3140242 h 5065295"/>
              <a:gd name="connsiteX49" fmla="*/ 2009274 w 2033337"/>
              <a:gd name="connsiteY49" fmla="*/ 3320716 h 5065295"/>
              <a:gd name="connsiteX50" fmla="*/ 1985211 w 2033337"/>
              <a:gd name="connsiteY50" fmla="*/ 3356810 h 5065295"/>
              <a:gd name="connsiteX51" fmla="*/ 1949116 w 2033337"/>
              <a:gd name="connsiteY51" fmla="*/ 3392905 h 5065295"/>
              <a:gd name="connsiteX52" fmla="*/ 1864895 w 2033337"/>
              <a:gd name="connsiteY52" fmla="*/ 3477126 h 5065295"/>
              <a:gd name="connsiteX53" fmla="*/ 1816769 w 2033337"/>
              <a:gd name="connsiteY53" fmla="*/ 3585410 h 5065295"/>
              <a:gd name="connsiteX54" fmla="*/ 1804737 w 2033337"/>
              <a:gd name="connsiteY54" fmla="*/ 3621505 h 5065295"/>
              <a:gd name="connsiteX55" fmla="*/ 1756611 w 2033337"/>
              <a:gd name="connsiteY55" fmla="*/ 3681663 h 5065295"/>
              <a:gd name="connsiteX56" fmla="*/ 1732548 w 2033337"/>
              <a:gd name="connsiteY56" fmla="*/ 3717758 h 5065295"/>
              <a:gd name="connsiteX57" fmla="*/ 1696453 w 2033337"/>
              <a:gd name="connsiteY57" fmla="*/ 3741821 h 5065295"/>
              <a:gd name="connsiteX58" fmla="*/ 1672390 w 2033337"/>
              <a:gd name="connsiteY58" fmla="*/ 3777916 h 5065295"/>
              <a:gd name="connsiteX59" fmla="*/ 1612232 w 2033337"/>
              <a:gd name="connsiteY59" fmla="*/ 3850105 h 5065295"/>
              <a:gd name="connsiteX60" fmla="*/ 1600200 w 2033337"/>
              <a:gd name="connsiteY60" fmla="*/ 3886200 h 5065295"/>
              <a:gd name="connsiteX61" fmla="*/ 1552074 w 2033337"/>
              <a:gd name="connsiteY61" fmla="*/ 3946358 h 5065295"/>
              <a:gd name="connsiteX62" fmla="*/ 1528011 w 2033337"/>
              <a:gd name="connsiteY62" fmla="*/ 3982453 h 5065295"/>
              <a:gd name="connsiteX63" fmla="*/ 1491916 w 2033337"/>
              <a:gd name="connsiteY63" fmla="*/ 4006516 h 5065295"/>
              <a:gd name="connsiteX64" fmla="*/ 1443790 w 2033337"/>
              <a:gd name="connsiteY64" fmla="*/ 4066674 h 5065295"/>
              <a:gd name="connsiteX65" fmla="*/ 1419727 w 2033337"/>
              <a:gd name="connsiteY65" fmla="*/ 4102768 h 5065295"/>
              <a:gd name="connsiteX66" fmla="*/ 1383632 w 2033337"/>
              <a:gd name="connsiteY66" fmla="*/ 4138863 h 5065295"/>
              <a:gd name="connsiteX67" fmla="*/ 1311443 w 2033337"/>
              <a:gd name="connsiteY67" fmla="*/ 4223084 h 5065295"/>
              <a:gd name="connsiteX68" fmla="*/ 1263316 w 2033337"/>
              <a:gd name="connsiteY68" fmla="*/ 4271210 h 5065295"/>
              <a:gd name="connsiteX69" fmla="*/ 1215190 w 2033337"/>
              <a:gd name="connsiteY69" fmla="*/ 4343400 h 5065295"/>
              <a:gd name="connsiteX70" fmla="*/ 1179095 w 2033337"/>
              <a:gd name="connsiteY70" fmla="*/ 4427621 h 5065295"/>
              <a:gd name="connsiteX71" fmla="*/ 1155032 w 2033337"/>
              <a:gd name="connsiteY71" fmla="*/ 4499810 h 5065295"/>
              <a:gd name="connsiteX72" fmla="*/ 1118937 w 2033337"/>
              <a:gd name="connsiteY72" fmla="*/ 4572000 h 5065295"/>
              <a:gd name="connsiteX73" fmla="*/ 1094874 w 2033337"/>
              <a:gd name="connsiteY73" fmla="*/ 4608095 h 5065295"/>
              <a:gd name="connsiteX74" fmla="*/ 1058779 w 2033337"/>
              <a:gd name="connsiteY74" fmla="*/ 4740442 h 5065295"/>
              <a:gd name="connsiteX75" fmla="*/ 1034716 w 2033337"/>
              <a:gd name="connsiteY75" fmla="*/ 5029200 h 5065295"/>
              <a:gd name="connsiteX76" fmla="*/ 1022685 w 2033337"/>
              <a:gd name="connsiteY76" fmla="*/ 5065295 h 506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033337" h="5065295">
                <a:moveTo>
                  <a:pt x="0" y="0"/>
                </a:moveTo>
                <a:cubicBezTo>
                  <a:pt x="24063" y="4010"/>
                  <a:pt x="49348" y="3465"/>
                  <a:pt x="72190" y="12031"/>
                </a:cubicBezTo>
                <a:cubicBezTo>
                  <a:pt x="82811" y="16014"/>
                  <a:pt x="86526" y="30259"/>
                  <a:pt x="96253" y="36095"/>
                </a:cubicBezTo>
                <a:cubicBezTo>
                  <a:pt x="107128" y="42620"/>
                  <a:pt x="120316" y="44116"/>
                  <a:pt x="132348" y="48126"/>
                </a:cubicBezTo>
                <a:cubicBezTo>
                  <a:pt x="192041" y="87921"/>
                  <a:pt x="158215" y="61962"/>
                  <a:pt x="228600" y="132347"/>
                </a:cubicBezTo>
                <a:lnTo>
                  <a:pt x="252664" y="156410"/>
                </a:lnTo>
                <a:cubicBezTo>
                  <a:pt x="260685" y="164431"/>
                  <a:pt x="267289" y="174182"/>
                  <a:pt x="276727" y="180474"/>
                </a:cubicBezTo>
                <a:lnTo>
                  <a:pt x="348916" y="228600"/>
                </a:lnTo>
                <a:cubicBezTo>
                  <a:pt x="402732" y="309325"/>
                  <a:pt x="339336" y="230234"/>
                  <a:pt x="409074" y="276726"/>
                </a:cubicBezTo>
                <a:cubicBezTo>
                  <a:pt x="438373" y="296258"/>
                  <a:pt x="445476" y="326148"/>
                  <a:pt x="481264" y="336884"/>
                </a:cubicBezTo>
                <a:cubicBezTo>
                  <a:pt x="508427" y="345033"/>
                  <a:pt x="537411" y="344905"/>
                  <a:pt x="565485" y="348916"/>
                </a:cubicBezTo>
                <a:cubicBezTo>
                  <a:pt x="681859" y="436195"/>
                  <a:pt x="557840" y="351108"/>
                  <a:pt x="649706" y="397042"/>
                </a:cubicBezTo>
                <a:cubicBezTo>
                  <a:pt x="662639" y="403509"/>
                  <a:pt x="672211" y="416163"/>
                  <a:pt x="685800" y="421105"/>
                </a:cubicBezTo>
                <a:cubicBezTo>
                  <a:pt x="754645" y="446139"/>
                  <a:pt x="796407" y="445556"/>
                  <a:pt x="866274" y="457200"/>
                </a:cubicBezTo>
                <a:cubicBezTo>
                  <a:pt x="886446" y="460562"/>
                  <a:pt x="906379" y="465221"/>
                  <a:pt x="926432" y="469231"/>
                </a:cubicBezTo>
                <a:cubicBezTo>
                  <a:pt x="938464" y="477252"/>
                  <a:pt x="952302" y="483070"/>
                  <a:pt x="962527" y="493295"/>
                </a:cubicBezTo>
                <a:cubicBezTo>
                  <a:pt x="972752" y="503520"/>
                  <a:pt x="974744" y="521097"/>
                  <a:pt x="986590" y="529389"/>
                </a:cubicBezTo>
                <a:cubicBezTo>
                  <a:pt x="1015977" y="549960"/>
                  <a:pt x="1054832" y="555107"/>
                  <a:pt x="1082843" y="577516"/>
                </a:cubicBezTo>
                <a:cubicBezTo>
                  <a:pt x="1102895" y="593558"/>
                  <a:pt x="1122456" y="610234"/>
                  <a:pt x="1143000" y="625642"/>
                </a:cubicBezTo>
                <a:cubicBezTo>
                  <a:pt x="1154568" y="634318"/>
                  <a:pt x="1168870" y="639480"/>
                  <a:pt x="1179095" y="649705"/>
                </a:cubicBezTo>
                <a:cubicBezTo>
                  <a:pt x="1256067" y="726676"/>
                  <a:pt x="1163712" y="680671"/>
                  <a:pt x="1287379" y="721895"/>
                </a:cubicBezTo>
                <a:cubicBezTo>
                  <a:pt x="1342555" y="777069"/>
                  <a:pt x="1272158" y="711747"/>
                  <a:pt x="1359569" y="770021"/>
                </a:cubicBezTo>
                <a:cubicBezTo>
                  <a:pt x="1380936" y="784266"/>
                  <a:pt x="1399183" y="802739"/>
                  <a:pt x="1419727" y="818147"/>
                </a:cubicBezTo>
                <a:cubicBezTo>
                  <a:pt x="1431295" y="826823"/>
                  <a:pt x="1444713" y="832953"/>
                  <a:pt x="1455822" y="842210"/>
                </a:cubicBezTo>
                <a:cubicBezTo>
                  <a:pt x="1468893" y="853103"/>
                  <a:pt x="1478070" y="868415"/>
                  <a:pt x="1491916" y="878305"/>
                </a:cubicBezTo>
                <a:cubicBezTo>
                  <a:pt x="1506511" y="888730"/>
                  <a:pt x="1524001" y="894347"/>
                  <a:pt x="1540043" y="902368"/>
                </a:cubicBezTo>
                <a:cubicBezTo>
                  <a:pt x="1548064" y="918410"/>
                  <a:pt x="1552434" y="936877"/>
                  <a:pt x="1564106" y="950495"/>
                </a:cubicBezTo>
                <a:cubicBezTo>
                  <a:pt x="1577156" y="965720"/>
                  <a:pt x="1595915" y="974934"/>
                  <a:pt x="1612232" y="986589"/>
                </a:cubicBezTo>
                <a:cubicBezTo>
                  <a:pt x="1623999" y="994994"/>
                  <a:pt x="1635772" y="1003479"/>
                  <a:pt x="1648327" y="1010653"/>
                </a:cubicBezTo>
                <a:cubicBezTo>
                  <a:pt x="1685059" y="1031643"/>
                  <a:pt x="1714896" y="1037417"/>
                  <a:pt x="1744579" y="1070810"/>
                </a:cubicBezTo>
                <a:cubicBezTo>
                  <a:pt x="1763793" y="1092425"/>
                  <a:pt x="1772256" y="1122550"/>
                  <a:pt x="1792706" y="1143000"/>
                </a:cubicBezTo>
                <a:lnTo>
                  <a:pt x="1828800" y="1179095"/>
                </a:lnTo>
                <a:cubicBezTo>
                  <a:pt x="1819450" y="1225845"/>
                  <a:pt x="1817059" y="1256792"/>
                  <a:pt x="1792706" y="1299410"/>
                </a:cubicBezTo>
                <a:cubicBezTo>
                  <a:pt x="1787078" y="1309259"/>
                  <a:pt x="1776664" y="1315453"/>
                  <a:pt x="1768643" y="1323474"/>
                </a:cubicBezTo>
                <a:cubicBezTo>
                  <a:pt x="1712550" y="1491745"/>
                  <a:pt x="1752403" y="1358428"/>
                  <a:pt x="1768643" y="1780674"/>
                </a:cubicBezTo>
                <a:cubicBezTo>
                  <a:pt x="1771268" y="1848920"/>
                  <a:pt x="1771841" y="1917487"/>
                  <a:pt x="1780674" y="1985210"/>
                </a:cubicBezTo>
                <a:cubicBezTo>
                  <a:pt x="1783955" y="2010362"/>
                  <a:pt x="1804737" y="2057400"/>
                  <a:pt x="1804737" y="2057400"/>
                </a:cubicBezTo>
                <a:cubicBezTo>
                  <a:pt x="1808748" y="2085474"/>
                  <a:pt x="1809891" y="2114109"/>
                  <a:pt x="1816769" y="2141621"/>
                </a:cubicBezTo>
                <a:cubicBezTo>
                  <a:pt x="1825997" y="2178532"/>
                  <a:pt x="1843637" y="2212994"/>
                  <a:pt x="1852864" y="2249905"/>
                </a:cubicBezTo>
                <a:cubicBezTo>
                  <a:pt x="1867971" y="2310335"/>
                  <a:pt x="1859666" y="2282344"/>
                  <a:pt x="1876927" y="2334126"/>
                </a:cubicBezTo>
                <a:cubicBezTo>
                  <a:pt x="1880937" y="2362200"/>
                  <a:pt x="1885645" y="2390183"/>
                  <a:pt x="1888958" y="2418347"/>
                </a:cubicBezTo>
                <a:cubicBezTo>
                  <a:pt x="1893667" y="2458376"/>
                  <a:pt x="1894861" y="2498826"/>
                  <a:pt x="1900990" y="2538663"/>
                </a:cubicBezTo>
                <a:cubicBezTo>
                  <a:pt x="1902919" y="2551198"/>
                  <a:pt x="1909946" y="2562454"/>
                  <a:pt x="1913022" y="2574758"/>
                </a:cubicBezTo>
                <a:cubicBezTo>
                  <a:pt x="1917982" y="2594597"/>
                  <a:pt x="1921691" y="2614744"/>
                  <a:pt x="1925053" y="2634916"/>
                </a:cubicBezTo>
                <a:cubicBezTo>
                  <a:pt x="1935236" y="2696014"/>
                  <a:pt x="1934943" y="2722601"/>
                  <a:pt x="1949116" y="2779295"/>
                </a:cubicBezTo>
                <a:cubicBezTo>
                  <a:pt x="1976918" y="2890504"/>
                  <a:pt x="1949515" y="2685841"/>
                  <a:pt x="1985211" y="2935705"/>
                </a:cubicBezTo>
                <a:cubicBezTo>
                  <a:pt x="1989222" y="2963779"/>
                  <a:pt x="1990866" y="2992294"/>
                  <a:pt x="1997243" y="3019926"/>
                </a:cubicBezTo>
                <a:cubicBezTo>
                  <a:pt x="2002947" y="3044641"/>
                  <a:pt x="2015154" y="3067508"/>
                  <a:pt x="2021306" y="3092116"/>
                </a:cubicBezTo>
                <a:lnTo>
                  <a:pt x="2033337" y="3140242"/>
                </a:lnTo>
                <a:cubicBezTo>
                  <a:pt x="2030649" y="3172505"/>
                  <a:pt x="2033848" y="3271569"/>
                  <a:pt x="2009274" y="3320716"/>
                </a:cubicBezTo>
                <a:cubicBezTo>
                  <a:pt x="2002807" y="3333649"/>
                  <a:pt x="1994468" y="3345702"/>
                  <a:pt x="1985211" y="3356810"/>
                </a:cubicBezTo>
                <a:cubicBezTo>
                  <a:pt x="1974318" y="3369882"/>
                  <a:pt x="1959562" y="3379474"/>
                  <a:pt x="1949116" y="3392905"/>
                </a:cubicBezTo>
                <a:cubicBezTo>
                  <a:pt x="1881544" y="3479784"/>
                  <a:pt x="1933869" y="3454136"/>
                  <a:pt x="1864895" y="3477126"/>
                </a:cubicBezTo>
                <a:cubicBezTo>
                  <a:pt x="1842609" y="3588563"/>
                  <a:pt x="1871334" y="3489923"/>
                  <a:pt x="1816769" y="3585410"/>
                </a:cubicBezTo>
                <a:cubicBezTo>
                  <a:pt x="1810477" y="3596421"/>
                  <a:pt x="1811459" y="3610750"/>
                  <a:pt x="1804737" y="3621505"/>
                </a:cubicBezTo>
                <a:cubicBezTo>
                  <a:pt x="1791127" y="3643281"/>
                  <a:pt x="1772019" y="3661119"/>
                  <a:pt x="1756611" y="3681663"/>
                </a:cubicBezTo>
                <a:cubicBezTo>
                  <a:pt x="1747935" y="3693231"/>
                  <a:pt x="1742773" y="3707533"/>
                  <a:pt x="1732548" y="3717758"/>
                </a:cubicBezTo>
                <a:cubicBezTo>
                  <a:pt x="1722323" y="3727983"/>
                  <a:pt x="1708485" y="3733800"/>
                  <a:pt x="1696453" y="3741821"/>
                </a:cubicBezTo>
                <a:cubicBezTo>
                  <a:pt x="1688432" y="3753853"/>
                  <a:pt x="1681647" y="3766807"/>
                  <a:pt x="1672390" y="3777916"/>
                </a:cubicBezTo>
                <a:cubicBezTo>
                  <a:pt x="1639125" y="3817833"/>
                  <a:pt x="1634638" y="3805293"/>
                  <a:pt x="1612232" y="3850105"/>
                </a:cubicBezTo>
                <a:cubicBezTo>
                  <a:pt x="1606560" y="3861449"/>
                  <a:pt x="1606922" y="3875445"/>
                  <a:pt x="1600200" y="3886200"/>
                </a:cubicBezTo>
                <a:cubicBezTo>
                  <a:pt x="1586590" y="3907976"/>
                  <a:pt x="1567482" y="3925814"/>
                  <a:pt x="1552074" y="3946358"/>
                </a:cubicBezTo>
                <a:cubicBezTo>
                  <a:pt x="1543398" y="3957926"/>
                  <a:pt x="1538236" y="3972228"/>
                  <a:pt x="1528011" y="3982453"/>
                </a:cubicBezTo>
                <a:cubicBezTo>
                  <a:pt x="1517786" y="3992678"/>
                  <a:pt x="1503948" y="3998495"/>
                  <a:pt x="1491916" y="4006516"/>
                </a:cubicBezTo>
                <a:cubicBezTo>
                  <a:pt x="1468495" y="4076782"/>
                  <a:pt x="1498211" y="4012253"/>
                  <a:pt x="1443790" y="4066674"/>
                </a:cubicBezTo>
                <a:cubicBezTo>
                  <a:pt x="1433565" y="4076899"/>
                  <a:pt x="1428984" y="4091660"/>
                  <a:pt x="1419727" y="4102768"/>
                </a:cubicBezTo>
                <a:cubicBezTo>
                  <a:pt x="1408834" y="4115840"/>
                  <a:pt x="1395015" y="4126216"/>
                  <a:pt x="1383632" y="4138863"/>
                </a:cubicBezTo>
                <a:cubicBezTo>
                  <a:pt x="1358897" y="4166346"/>
                  <a:pt x="1336315" y="4195725"/>
                  <a:pt x="1311443" y="4223084"/>
                </a:cubicBezTo>
                <a:cubicBezTo>
                  <a:pt x="1296182" y="4239871"/>
                  <a:pt x="1277489" y="4253494"/>
                  <a:pt x="1263316" y="4271210"/>
                </a:cubicBezTo>
                <a:cubicBezTo>
                  <a:pt x="1245250" y="4293793"/>
                  <a:pt x="1215190" y="4343400"/>
                  <a:pt x="1215190" y="4343400"/>
                </a:cubicBezTo>
                <a:cubicBezTo>
                  <a:pt x="1183361" y="4470710"/>
                  <a:pt x="1226575" y="4320790"/>
                  <a:pt x="1179095" y="4427621"/>
                </a:cubicBezTo>
                <a:cubicBezTo>
                  <a:pt x="1168793" y="4450800"/>
                  <a:pt x="1169102" y="4478705"/>
                  <a:pt x="1155032" y="4499810"/>
                </a:cubicBezTo>
                <a:cubicBezTo>
                  <a:pt x="1086071" y="4603253"/>
                  <a:pt x="1168750" y="4472374"/>
                  <a:pt x="1118937" y="4572000"/>
                </a:cubicBezTo>
                <a:cubicBezTo>
                  <a:pt x="1112470" y="4584934"/>
                  <a:pt x="1102895" y="4596063"/>
                  <a:pt x="1094874" y="4608095"/>
                </a:cubicBezTo>
                <a:cubicBezTo>
                  <a:pt x="1067735" y="4716651"/>
                  <a:pt x="1081269" y="4672973"/>
                  <a:pt x="1058779" y="4740442"/>
                </a:cubicBezTo>
                <a:cubicBezTo>
                  <a:pt x="1050758" y="4836695"/>
                  <a:pt x="1065258" y="4937570"/>
                  <a:pt x="1034716" y="5029200"/>
                </a:cubicBezTo>
                <a:lnTo>
                  <a:pt x="1022685" y="5065295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8758" y="1106905"/>
            <a:ext cx="1663811" cy="3982453"/>
          </a:xfrm>
          <a:custGeom>
            <a:avLst/>
            <a:gdLst>
              <a:gd name="connsiteX0" fmla="*/ 0 w 1663811"/>
              <a:gd name="connsiteY0" fmla="*/ 12032 h 3982453"/>
              <a:gd name="connsiteX1" fmla="*/ 60158 w 1663811"/>
              <a:gd name="connsiteY1" fmla="*/ 0 h 3982453"/>
              <a:gd name="connsiteX2" fmla="*/ 288758 w 1663811"/>
              <a:gd name="connsiteY2" fmla="*/ 24063 h 3982453"/>
              <a:gd name="connsiteX3" fmla="*/ 324853 w 1663811"/>
              <a:gd name="connsiteY3" fmla="*/ 36095 h 3982453"/>
              <a:gd name="connsiteX4" fmla="*/ 409074 w 1663811"/>
              <a:gd name="connsiteY4" fmla="*/ 84221 h 3982453"/>
              <a:gd name="connsiteX5" fmla="*/ 505326 w 1663811"/>
              <a:gd name="connsiteY5" fmla="*/ 108284 h 3982453"/>
              <a:gd name="connsiteX6" fmla="*/ 613610 w 1663811"/>
              <a:gd name="connsiteY6" fmla="*/ 180474 h 3982453"/>
              <a:gd name="connsiteX7" fmla="*/ 649705 w 1663811"/>
              <a:gd name="connsiteY7" fmla="*/ 204537 h 3982453"/>
              <a:gd name="connsiteX8" fmla="*/ 685800 w 1663811"/>
              <a:gd name="connsiteY8" fmla="*/ 228600 h 3982453"/>
              <a:gd name="connsiteX9" fmla="*/ 733926 w 1663811"/>
              <a:gd name="connsiteY9" fmla="*/ 252663 h 3982453"/>
              <a:gd name="connsiteX10" fmla="*/ 770021 w 1663811"/>
              <a:gd name="connsiteY10" fmla="*/ 300790 h 3982453"/>
              <a:gd name="connsiteX11" fmla="*/ 854242 w 1663811"/>
              <a:gd name="connsiteY11" fmla="*/ 336884 h 3982453"/>
              <a:gd name="connsiteX12" fmla="*/ 938463 w 1663811"/>
              <a:gd name="connsiteY12" fmla="*/ 348916 h 3982453"/>
              <a:gd name="connsiteX13" fmla="*/ 974558 w 1663811"/>
              <a:gd name="connsiteY13" fmla="*/ 385011 h 3982453"/>
              <a:gd name="connsiteX14" fmla="*/ 1034716 w 1663811"/>
              <a:gd name="connsiteY14" fmla="*/ 421106 h 3982453"/>
              <a:gd name="connsiteX15" fmla="*/ 1106905 w 1663811"/>
              <a:gd name="connsiteY15" fmla="*/ 529390 h 3982453"/>
              <a:gd name="connsiteX16" fmla="*/ 1130968 w 1663811"/>
              <a:gd name="connsiteY16" fmla="*/ 565484 h 3982453"/>
              <a:gd name="connsiteX17" fmla="*/ 1167063 w 1663811"/>
              <a:gd name="connsiteY17" fmla="*/ 637674 h 3982453"/>
              <a:gd name="connsiteX18" fmla="*/ 1191126 w 1663811"/>
              <a:gd name="connsiteY18" fmla="*/ 685800 h 3982453"/>
              <a:gd name="connsiteX19" fmla="*/ 1239253 w 1663811"/>
              <a:gd name="connsiteY19" fmla="*/ 745958 h 3982453"/>
              <a:gd name="connsiteX20" fmla="*/ 1287379 w 1663811"/>
              <a:gd name="connsiteY20" fmla="*/ 842211 h 3982453"/>
              <a:gd name="connsiteX21" fmla="*/ 1311442 w 1663811"/>
              <a:gd name="connsiteY21" fmla="*/ 926432 h 3982453"/>
              <a:gd name="connsiteX22" fmla="*/ 1335505 w 1663811"/>
              <a:gd name="connsiteY22" fmla="*/ 962527 h 3982453"/>
              <a:gd name="connsiteX23" fmla="*/ 1347537 w 1663811"/>
              <a:gd name="connsiteY23" fmla="*/ 1070811 h 3982453"/>
              <a:gd name="connsiteX24" fmla="*/ 1359568 w 1663811"/>
              <a:gd name="connsiteY24" fmla="*/ 1106906 h 3982453"/>
              <a:gd name="connsiteX25" fmla="*/ 1371600 w 1663811"/>
              <a:gd name="connsiteY25" fmla="*/ 1203158 h 3982453"/>
              <a:gd name="connsiteX26" fmla="*/ 1395663 w 1663811"/>
              <a:gd name="connsiteY26" fmla="*/ 1299411 h 3982453"/>
              <a:gd name="connsiteX27" fmla="*/ 1419726 w 1663811"/>
              <a:gd name="connsiteY27" fmla="*/ 1371600 h 3982453"/>
              <a:gd name="connsiteX28" fmla="*/ 1455821 w 1663811"/>
              <a:gd name="connsiteY28" fmla="*/ 1515979 h 3982453"/>
              <a:gd name="connsiteX29" fmla="*/ 1467853 w 1663811"/>
              <a:gd name="connsiteY29" fmla="*/ 1552074 h 3982453"/>
              <a:gd name="connsiteX30" fmla="*/ 1455821 w 1663811"/>
              <a:gd name="connsiteY30" fmla="*/ 1780674 h 3982453"/>
              <a:gd name="connsiteX31" fmla="*/ 1443789 w 1663811"/>
              <a:gd name="connsiteY31" fmla="*/ 1828800 h 3982453"/>
              <a:gd name="connsiteX32" fmla="*/ 1431758 w 1663811"/>
              <a:gd name="connsiteY32" fmla="*/ 1888958 h 3982453"/>
              <a:gd name="connsiteX33" fmla="*/ 1443789 w 1663811"/>
              <a:gd name="connsiteY33" fmla="*/ 2129590 h 3982453"/>
              <a:gd name="connsiteX34" fmla="*/ 1467853 w 1663811"/>
              <a:gd name="connsiteY34" fmla="*/ 2177716 h 3982453"/>
              <a:gd name="connsiteX35" fmla="*/ 1491916 w 1663811"/>
              <a:gd name="connsiteY35" fmla="*/ 2273969 h 3982453"/>
              <a:gd name="connsiteX36" fmla="*/ 1515979 w 1663811"/>
              <a:gd name="connsiteY36" fmla="*/ 2358190 h 3982453"/>
              <a:gd name="connsiteX37" fmla="*/ 1528010 w 1663811"/>
              <a:gd name="connsiteY37" fmla="*/ 2454442 h 3982453"/>
              <a:gd name="connsiteX38" fmla="*/ 1540042 w 1663811"/>
              <a:gd name="connsiteY38" fmla="*/ 2502569 h 3982453"/>
              <a:gd name="connsiteX39" fmla="*/ 1552074 w 1663811"/>
              <a:gd name="connsiteY39" fmla="*/ 2610853 h 3982453"/>
              <a:gd name="connsiteX40" fmla="*/ 1564105 w 1663811"/>
              <a:gd name="connsiteY40" fmla="*/ 2658979 h 3982453"/>
              <a:gd name="connsiteX41" fmla="*/ 1636295 w 1663811"/>
              <a:gd name="connsiteY41" fmla="*/ 2731169 h 3982453"/>
              <a:gd name="connsiteX42" fmla="*/ 1648326 w 1663811"/>
              <a:gd name="connsiteY42" fmla="*/ 2923674 h 3982453"/>
              <a:gd name="connsiteX43" fmla="*/ 1624263 w 1663811"/>
              <a:gd name="connsiteY43" fmla="*/ 2959769 h 3982453"/>
              <a:gd name="connsiteX44" fmla="*/ 1588168 w 1663811"/>
              <a:gd name="connsiteY44" fmla="*/ 3043990 h 3982453"/>
              <a:gd name="connsiteX45" fmla="*/ 1552074 w 1663811"/>
              <a:gd name="connsiteY45" fmla="*/ 3176337 h 3982453"/>
              <a:gd name="connsiteX46" fmla="*/ 1540042 w 1663811"/>
              <a:gd name="connsiteY46" fmla="*/ 3212432 h 3982453"/>
              <a:gd name="connsiteX47" fmla="*/ 1503947 w 1663811"/>
              <a:gd name="connsiteY47" fmla="*/ 3272590 h 3982453"/>
              <a:gd name="connsiteX48" fmla="*/ 1479884 w 1663811"/>
              <a:gd name="connsiteY48" fmla="*/ 3320716 h 3982453"/>
              <a:gd name="connsiteX49" fmla="*/ 1407695 w 1663811"/>
              <a:gd name="connsiteY49" fmla="*/ 3380874 h 3982453"/>
              <a:gd name="connsiteX50" fmla="*/ 1359568 w 1663811"/>
              <a:gd name="connsiteY50" fmla="*/ 3416969 h 3982453"/>
              <a:gd name="connsiteX51" fmla="*/ 1287379 w 1663811"/>
              <a:gd name="connsiteY51" fmla="*/ 3441032 h 3982453"/>
              <a:gd name="connsiteX52" fmla="*/ 1251284 w 1663811"/>
              <a:gd name="connsiteY52" fmla="*/ 3465095 h 3982453"/>
              <a:gd name="connsiteX53" fmla="*/ 1215189 w 1663811"/>
              <a:gd name="connsiteY53" fmla="*/ 3477127 h 3982453"/>
              <a:gd name="connsiteX54" fmla="*/ 1118937 w 1663811"/>
              <a:gd name="connsiteY54" fmla="*/ 3525253 h 3982453"/>
              <a:gd name="connsiteX55" fmla="*/ 1070810 w 1663811"/>
              <a:gd name="connsiteY55" fmla="*/ 3549316 h 3982453"/>
              <a:gd name="connsiteX56" fmla="*/ 1034716 w 1663811"/>
              <a:gd name="connsiteY56" fmla="*/ 3573379 h 3982453"/>
              <a:gd name="connsiteX57" fmla="*/ 998621 w 1663811"/>
              <a:gd name="connsiteY57" fmla="*/ 3609474 h 3982453"/>
              <a:gd name="connsiteX58" fmla="*/ 926431 w 1663811"/>
              <a:gd name="connsiteY58" fmla="*/ 3645569 h 3982453"/>
              <a:gd name="connsiteX59" fmla="*/ 890337 w 1663811"/>
              <a:gd name="connsiteY59" fmla="*/ 3681663 h 3982453"/>
              <a:gd name="connsiteX60" fmla="*/ 770021 w 1663811"/>
              <a:gd name="connsiteY60" fmla="*/ 3693695 h 3982453"/>
              <a:gd name="connsiteX61" fmla="*/ 601579 w 1663811"/>
              <a:gd name="connsiteY61" fmla="*/ 3705727 h 3982453"/>
              <a:gd name="connsiteX62" fmla="*/ 565484 w 1663811"/>
              <a:gd name="connsiteY62" fmla="*/ 3717758 h 3982453"/>
              <a:gd name="connsiteX63" fmla="*/ 493295 w 1663811"/>
              <a:gd name="connsiteY63" fmla="*/ 3753853 h 3982453"/>
              <a:gd name="connsiteX64" fmla="*/ 433137 w 1663811"/>
              <a:gd name="connsiteY64" fmla="*/ 3801979 h 3982453"/>
              <a:gd name="connsiteX65" fmla="*/ 348916 w 1663811"/>
              <a:gd name="connsiteY65" fmla="*/ 3862137 h 3982453"/>
              <a:gd name="connsiteX66" fmla="*/ 276726 w 1663811"/>
              <a:gd name="connsiteY66" fmla="*/ 3886200 h 3982453"/>
              <a:gd name="connsiteX67" fmla="*/ 216568 w 1663811"/>
              <a:gd name="connsiteY67" fmla="*/ 3934327 h 3982453"/>
              <a:gd name="connsiteX68" fmla="*/ 180474 w 1663811"/>
              <a:gd name="connsiteY68" fmla="*/ 3958390 h 3982453"/>
              <a:gd name="connsiteX69" fmla="*/ 120316 w 1663811"/>
              <a:gd name="connsiteY69" fmla="*/ 3970421 h 3982453"/>
              <a:gd name="connsiteX70" fmla="*/ 84221 w 1663811"/>
              <a:gd name="connsiteY70" fmla="*/ 3982453 h 398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663811" h="3982453">
                <a:moveTo>
                  <a:pt x="0" y="12032"/>
                </a:moveTo>
                <a:cubicBezTo>
                  <a:pt x="20053" y="8021"/>
                  <a:pt x="39708" y="0"/>
                  <a:pt x="60158" y="0"/>
                </a:cubicBezTo>
                <a:cubicBezTo>
                  <a:pt x="132083" y="0"/>
                  <a:pt x="215871" y="13651"/>
                  <a:pt x="288758" y="24063"/>
                </a:cubicBezTo>
                <a:cubicBezTo>
                  <a:pt x="300790" y="28074"/>
                  <a:pt x="313509" y="30423"/>
                  <a:pt x="324853" y="36095"/>
                </a:cubicBezTo>
                <a:cubicBezTo>
                  <a:pt x="445692" y="96515"/>
                  <a:pt x="261409" y="20935"/>
                  <a:pt x="409074" y="84221"/>
                </a:cubicBezTo>
                <a:cubicBezTo>
                  <a:pt x="441451" y="98097"/>
                  <a:pt x="470009" y="101221"/>
                  <a:pt x="505326" y="108284"/>
                </a:cubicBezTo>
                <a:lnTo>
                  <a:pt x="613610" y="180474"/>
                </a:lnTo>
                <a:lnTo>
                  <a:pt x="649705" y="204537"/>
                </a:lnTo>
                <a:cubicBezTo>
                  <a:pt x="661737" y="212558"/>
                  <a:pt x="672866" y="222133"/>
                  <a:pt x="685800" y="228600"/>
                </a:cubicBezTo>
                <a:lnTo>
                  <a:pt x="733926" y="252663"/>
                </a:lnTo>
                <a:cubicBezTo>
                  <a:pt x="745958" y="268705"/>
                  <a:pt x="755841" y="286610"/>
                  <a:pt x="770021" y="300790"/>
                </a:cubicBezTo>
                <a:cubicBezTo>
                  <a:pt x="795035" y="325804"/>
                  <a:pt x="820493" y="330748"/>
                  <a:pt x="854242" y="336884"/>
                </a:cubicBezTo>
                <a:cubicBezTo>
                  <a:pt x="882143" y="341957"/>
                  <a:pt x="910389" y="344905"/>
                  <a:pt x="938463" y="348916"/>
                </a:cubicBezTo>
                <a:cubicBezTo>
                  <a:pt x="950495" y="360948"/>
                  <a:pt x="960400" y="375573"/>
                  <a:pt x="974558" y="385011"/>
                </a:cubicBezTo>
                <a:cubicBezTo>
                  <a:pt x="1026380" y="419559"/>
                  <a:pt x="997244" y="371142"/>
                  <a:pt x="1034716" y="421106"/>
                </a:cubicBezTo>
                <a:cubicBezTo>
                  <a:pt x="1034726" y="421119"/>
                  <a:pt x="1094869" y="511336"/>
                  <a:pt x="1106905" y="529390"/>
                </a:cubicBezTo>
                <a:cubicBezTo>
                  <a:pt x="1114926" y="541421"/>
                  <a:pt x="1126395" y="551766"/>
                  <a:pt x="1130968" y="565484"/>
                </a:cubicBezTo>
                <a:cubicBezTo>
                  <a:pt x="1153028" y="631662"/>
                  <a:pt x="1129745" y="572368"/>
                  <a:pt x="1167063" y="637674"/>
                </a:cubicBezTo>
                <a:cubicBezTo>
                  <a:pt x="1175961" y="653246"/>
                  <a:pt x="1182228" y="670228"/>
                  <a:pt x="1191126" y="685800"/>
                </a:cubicBezTo>
                <a:cubicBezTo>
                  <a:pt x="1211364" y="721217"/>
                  <a:pt x="1212901" y="719607"/>
                  <a:pt x="1239253" y="745958"/>
                </a:cubicBezTo>
                <a:cubicBezTo>
                  <a:pt x="1255295" y="778042"/>
                  <a:pt x="1278679" y="807411"/>
                  <a:pt x="1287379" y="842211"/>
                </a:cubicBezTo>
                <a:cubicBezTo>
                  <a:pt x="1291235" y="857636"/>
                  <a:pt x="1302810" y="909168"/>
                  <a:pt x="1311442" y="926432"/>
                </a:cubicBezTo>
                <a:cubicBezTo>
                  <a:pt x="1317909" y="939366"/>
                  <a:pt x="1327484" y="950495"/>
                  <a:pt x="1335505" y="962527"/>
                </a:cubicBezTo>
                <a:cubicBezTo>
                  <a:pt x="1339516" y="998622"/>
                  <a:pt x="1341567" y="1034988"/>
                  <a:pt x="1347537" y="1070811"/>
                </a:cubicBezTo>
                <a:cubicBezTo>
                  <a:pt x="1349622" y="1083321"/>
                  <a:pt x="1357299" y="1094428"/>
                  <a:pt x="1359568" y="1106906"/>
                </a:cubicBezTo>
                <a:cubicBezTo>
                  <a:pt x="1365352" y="1138718"/>
                  <a:pt x="1365641" y="1171378"/>
                  <a:pt x="1371600" y="1203158"/>
                </a:cubicBezTo>
                <a:cubicBezTo>
                  <a:pt x="1377695" y="1235663"/>
                  <a:pt x="1385205" y="1268036"/>
                  <a:pt x="1395663" y="1299411"/>
                </a:cubicBezTo>
                <a:cubicBezTo>
                  <a:pt x="1403684" y="1323474"/>
                  <a:pt x="1415556" y="1346581"/>
                  <a:pt x="1419726" y="1371600"/>
                </a:cubicBezTo>
                <a:cubicBezTo>
                  <a:pt x="1435928" y="1468808"/>
                  <a:pt x="1424044" y="1420648"/>
                  <a:pt x="1455821" y="1515979"/>
                </a:cubicBezTo>
                <a:lnTo>
                  <a:pt x="1467853" y="1552074"/>
                </a:lnTo>
                <a:cubicBezTo>
                  <a:pt x="1463842" y="1628274"/>
                  <a:pt x="1462432" y="1704655"/>
                  <a:pt x="1455821" y="1780674"/>
                </a:cubicBezTo>
                <a:cubicBezTo>
                  <a:pt x="1454388" y="1797148"/>
                  <a:pt x="1447376" y="1812658"/>
                  <a:pt x="1443789" y="1828800"/>
                </a:cubicBezTo>
                <a:cubicBezTo>
                  <a:pt x="1439353" y="1848763"/>
                  <a:pt x="1435768" y="1868905"/>
                  <a:pt x="1431758" y="1888958"/>
                </a:cubicBezTo>
                <a:cubicBezTo>
                  <a:pt x="1435768" y="1969169"/>
                  <a:pt x="1433828" y="2049899"/>
                  <a:pt x="1443789" y="2129590"/>
                </a:cubicBezTo>
                <a:cubicBezTo>
                  <a:pt x="1446014" y="2147387"/>
                  <a:pt x="1462181" y="2160701"/>
                  <a:pt x="1467853" y="2177716"/>
                </a:cubicBezTo>
                <a:cubicBezTo>
                  <a:pt x="1478311" y="2209091"/>
                  <a:pt x="1483895" y="2241885"/>
                  <a:pt x="1491916" y="2273969"/>
                </a:cubicBezTo>
                <a:cubicBezTo>
                  <a:pt x="1507024" y="2334403"/>
                  <a:pt x="1498717" y="2306405"/>
                  <a:pt x="1515979" y="2358190"/>
                </a:cubicBezTo>
                <a:cubicBezTo>
                  <a:pt x="1519989" y="2390274"/>
                  <a:pt x="1522694" y="2422548"/>
                  <a:pt x="1528010" y="2454442"/>
                </a:cubicBezTo>
                <a:cubicBezTo>
                  <a:pt x="1530728" y="2470753"/>
                  <a:pt x="1537527" y="2486225"/>
                  <a:pt x="1540042" y="2502569"/>
                </a:cubicBezTo>
                <a:cubicBezTo>
                  <a:pt x="1545564" y="2538463"/>
                  <a:pt x="1546552" y="2574958"/>
                  <a:pt x="1552074" y="2610853"/>
                </a:cubicBezTo>
                <a:cubicBezTo>
                  <a:pt x="1554588" y="2627196"/>
                  <a:pt x="1554622" y="2645432"/>
                  <a:pt x="1564105" y="2658979"/>
                </a:cubicBezTo>
                <a:cubicBezTo>
                  <a:pt x="1583620" y="2686858"/>
                  <a:pt x="1636295" y="2731169"/>
                  <a:pt x="1636295" y="2731169"/>
                </a:cubicBezTo>
                <a:cubicBezTo>
                  <a:pt x="1666026" y="2820361"/>
                  <a:pt x="1674129" y="2811861"/>
                  <a:pt x="1648326" y="2923674"/>
                </a:cubicBezTo>
                <a:cubicBezTo>
                  <a:pt x="1645074" y="2937764"/>
                  <a:pt x="1631437" y="2947214"/>
                  <a:pt x="1624263" y="2959769"/>
                </a:cubicBezTo>
                <a:cubicBezTo>
                  <a:pt x="1608960" y="2986549"/>
                  <a:pt x="1595667" y="3013996"/>
                  <a:pt x="1588168" y="3043990"/>
                </a:cubicBezTo>
                <a:cubicBezTo>
                  <a:pt x="1554156" y="3180040"/>
                  <a:pt x="1603698" y="3021466"/>
                  <a:pt x="1552074" y="3176337"/>
                </a:cubicBezTo>
                <a:cubicBezTo>
                  <a:pt x="1548063" y="3188369"/>
                  <a:pt x="1546567" y="3201557"/>
                  <a:pt x="1540042" y="3212432"/>
                </a:cubicBezTo>
                <a:cubicBezTo>
                  <a:pt x="1528010" y="3232485"/>
                  <a:pt x="1515304" y="3252148"/>
                  <a:pt x="1503947" y="3272590"/>
                </a:cubicBezTo>
                <a:cubicBezTo>
                  <a:pt x="1495237" y="3288268"/>
                  <a:pt x="1490309" y="3306121"/>
                  <a:pt x="1479884" y="3320716"/>
                </a:cubicBezTo>
                <a:cubicBezTo>
                  <a:pt x="1456478" y="3353484"/>
                  <a:pt x="1438474" y="3358889"/>
                  <a:pt x="1407695" y="3380874"/>
                </a:cubicBezTo>
                <a:cubicBezTo>
                  <a:pt x="1391377" y="3392530"/>
                  <a:pt x="1377504" y="3408001"/>
                  <a:pt x="1359568" y="3416969"/>
                </a:cubicBezTo>
                <a:cubicBezTo>
                  <a:pt x="1336881" y="3428312"/>
                  <a:pt x="1310558" y="3430730"/>
                  <a:pt x="1287379" y="3441032"/>
                </a:cubicBezTo>
                <a:cubicBezTo>
                  <a:pt x="1274165" y="3446905"/>
                  <a:pt x="1264218" y="3458628"/>
                  <a:pt x="1251284" y="3465095"/>
                </a:cubicBezTo>
                <a:cubicBezTo>
                  <a:pt x="1239940" y="3470767"/>
                  <a:pt x="1226735" y="3471879"/>
                  <a:pt x="1215189" y="3477127"/>
                </a:cubicBezTo>
                <a:cubicBezTo>
                  <a:pt x="1182533" y="3491971"/>
                  <a:pt x="1151021" y="3509211"/>
                  <a:pt x="1118937" y="3525253"/>
                </a:cubicBezTo>
                <a:cubicBezTo>
                  <a:pt x="1102895" y="3533274"/>
                  <a:pt x="1085733" y="3539367"/>
                  <a:pt x="1070810" y="3549316"/>
                </a:cubicBezTo>
                <a:cubicBezTo>
                  <a:pt x="1058779" y="3557337"/>
                  <a:pt x="1045824" y="3564122"/>
                  <a:pt x="1034716" y="3573379"/>
                </a:cubicBezTo>
                <a:cubicBezTo>
                  <a:pt x="1021644" y="3584272"/>
                  <a:pt x="1012779" y="3600036"/>
                  <a:pt x="998621" y="3609474"/>
                </a:cubicBezTo>
                <a:cubicBezTo>
                  <a:pt x="890092" y="3681827"/>
                  <a:pt x="1040024" y="3550909"/>
                  <a:pt x="926431" y="3645569"/>
                </a:cubicBezTo>
                <a:cubicBezTo>
                  <a:pt x="913360" y="3656462"/>
                  <a:pt x="906599" y="3676659"/>
                  <a:pt x="890337" y="3681663"/>
                </a:cubicBezTo>
                <a:cubicBezTo>
                  <a:pt x="851814" y="3693516"/>
                  <a:pt x="810187" y="3690348"/>
                  <a:pt x="770021" y="3693695"/>
                </a:cubicBezTo>
                <a:cubicBezTo>
                  <a:pt x="713925" y="3698370"/>
                  <a:pt x="657726" y="3701716"/>
                  <a:pt x="601579" y="3705727"/>
                </a:cubicBezTo>
                <a:cubicBezTo>
                  <a:pt x="589547" y="3709737"/>
                  <a:pt x="576828" y="3712086"/>
                  <a:pt x="565484" y="3717758"/>
                </a:cubicBezTo>
                <a:cubicBezTo>
                  <a:pt x="472179" y="3764409"/>
                  <a:pt x="584028" y="3723607"/>
                  <a:pt x="493295" y="3753853"/>
                </a:cubicBezTo>
                <a:cubicBezTo>
                  <a:pt x="439476" y="3834580"/>
                  <a:pt x="502876" y="3755486"/>
                  <a:pt x="433137" y="3801979"/>
                </a:cubicBezTo>
                <a:cubicBezTo>
                  <a:pt x="345925" y="3860120"/>
                  <a:pt x="452774" y="3820594"/>
                  <a:pt x="348916" y="3862137"/>
                </a:cubicBezTo>
                <a:cubicBezTo>
                  <a:pt x="325365" y="3871557"/>
                  <a:pt x="276726" y="3886200"/>
                  <a:pt x="276726" y="3886200"/>
                </a:cubicBezTo>
                <a:cubicBezTo>
                  <a:pt x="236162" y="3947046"/>
                  <a:pt x="274683" y="3905269"/>
                  <a:pt x="216568" y="3934327"/>
                </a:cubicBezTo>
                <a:cubicBezTo>
                  <a:pt x="203635" y="3940794"/>
                  <a:pt x="194013" y="3953313"/>
                  <a:pt x="180474" y="3958390"/>
                </a:cubicBezTo>
                <a:cubicBezTo>
                  <a:pt x="161326" y="3965570"/>
                  <a:pt x="140155" y="3965461"/>
                  <a:pt x="120316" y="3970421"/>
                </a:cubicBezTo>
                <a:cubicBezTo>
                  <a:pt x="108012" y="3973497"/>
                  <a:pt x="84221" y="3982453"/>
                  <a:pt x="84221" y="398245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6726" y="1528011"/>
            <a:ext cx="1323513" cy="3043989"/>
          </a:xfrm>
          <a:custGeom>
            <a:avLst/>
            <a:gdLst>
              <a:gd name="connsiteX0" fmla="*/ 0 w 1323513"/>
              <a:gd name="connsiteY0" fmla="*/ 0 h 3043989"/>
              <a:gd name="connsiteX1" fmla="*/ 192506 w 1323513"/>
              <a:gd name="connsiteY1" fmla="*/ 12031 h 3043989"/>
              <a:gd name="connsiteX2" fmla="*/ 228600 w 1323513"/>
              <a:gd name="connsiteY2" fmla="*/ 24063 h 3043989"/>
              <a:gd name="connsiteX3" fmla="*/ 276727 w 1323513"/>
              <a:gd name="connsiteY3" fmla="*/ 36094 h 3043989"/>
              <a:gd name="connsiteX4" fmla="*/ 324853 w 1323513"/>
              <a:gd name="connsiteY4" fmla="*/ 96252 h 3043989"/>
              <a:gd name="connsiteX5" fmla="*/ 360948 w 1323513"/>
              <a:gd name="connsiteY5" fmla="*/ 120315 h 3043989"/>
              <a:gd name="connsiteX6" fmla="*/ 385011 w 1323513"/>
              <a:gd name="connsiteY6" fmla="*/ 156410 h 3043989"/>
              <a:gd name="connsiteX7" fmla="*/ 421106 w 1323513"/>
              <a:gd name="connsiteY7" fmla="*/ 168442 h 3043989"/>
              <a:gd name="connsiteX8" fmla="*/ 493295 w 1323513"/>
              <a:gd name="connsiteY8" fmla="*/ 204536 h 3043989"/>
              <a:gd name="connsiteX9" fmla="*/ 565485 w 1323513"/>
              <a:gd name="connsiteY9" fmla="*/ 216568 h 3043989"/>
              <a:gd name="connsiteX10" fmla="*/ 661737 w 1323513"/>
              <a:gd name="connsiteY10" fmla="*/ 240631 h 3043989"/>
              <a:gd name="connsiteX11" fmla="*/ 733927 w 1323513"/>
              <a:gd name="connsiteY11" fmla="*/ 288757 h 3043989"/>
              <a:gd name="connsiteX12" fmla="*/ 770021 w 1323513"/>
              <a:gd name="connsiteY12" fmla="*/ 300789 h 3043989"/>
              <a:gd name="connsiteX13" fmla="*/ 854242 w 1323513"/>
              <a:gd name="connsiteY13" fmla="*/ 360947 h 3043989"/>
              <a:gd name="connsiteX14" fmla="*/ 890337 w 1323513"/>
              <a:gd name="connsiteY14" fmla="*/ 372978 h 3043989"/>
              <a:gd name="connsiteX15" fmla="*/ 986590 w 1323513"/>
              <a:gd name="connsiteY15" fmla="*/ 469231 h 3043989"/>
              <a:gd name="connsiteX16" fmla="*/ 1034716 w 1323513"/>
              <a:gd name="connsiteY16" fmla="*/ 517357 h 3043989"/>
              <a:gd name="connsiteX17" fmla="*/ 1094874 w 1323513"/>
              <a:gd name="connsiteY17" fmla="*/ 577515 h 3043989"/>
              <a:gd name="connsiteX18" fmla="*/ 1130969 w 1323513"/>
              <a:gd name="connsiteY18" fmla="*/ 733926 h 3043989"/>
              <a:gd name="connsiteX19" fmla="*/ 1094874 w 1323513"/>
              <a:gd name="connsiteY19" fmla="*/ 757989 h 3043989"/>
              <a:gd name="connsiteX20" fmla="*/ 1070811 w 1323513"/>
              <a:gd name="connsiteY20" fmla="*/ 794084 h 3043989"/>
              <a:gd name="connsiteX21" fmla="*/ 1082842 w 1323513"/>
              <a:gd name="connsiteY21" fmla="*/ 842210 h 3043989"/>
              <a:gd name="connsiteX22" fmla="*/ 1118937 w 1323513"/>
              <a:gd name="connsiteY22" fmla="*/ 914400 h 3043989"/>
              <a:gd name="connsiteX23" fmla="*/ 1082842 w 1323513"/>
              <a:gd name="connsiteY23" fmla="*/ 1010652 h 3043989"/>
              <a:gd name="connsiteX24" fmla="*/ 1058779 w 1323513"/>
              <a:gd name="connsiteY24" fmla="*/ 1106905 h 3043989"/>
              <a:gd name="connsiteX25" fmla="*/ 1034716 w 1323513"/>
              <a:gd name="connsiteY25" fmla="*/ 1431757 h 3043989"/>
              <a:gd name="connsiteX26" fmla="*/ 1070811 w 1323513"/>
              <a:gd name="connsiteY26" fmla="*/ 1744578 h 3043989"/>
              <a:gd name="connsiteX27" fmla="*/ 1082842 w 1323513"/>
              <a:gd name="connsiteY27" fmla="*/ 1780673 h 3043989"/>
              <a:gd name="connsiteX28" fmla="*/ 1106906 w 1323513"/>
              <a:gd name="connsiteY28" fmla="*/ 1816768 h 3043989"/>
              <a:gd name="connsiteX29" fmla="*/ 1143000 w 1323513"/>
              <a:gd name="connsiteY29" fmla="*/ 1913021 h 3043989"/>
              <a:gd name="connsiteX30" fmla="*/ 1179095 w 1323513"/>
              <a:gd name="connsiteY30" fmla="*/ 2033336 h 3043989"/>
              <a:gd name="connsiteX31" fmla="*/ 1191127 w 1323513"/>
              <a:gd name="connsiteY31" fmla="*/ 2153652 h 3043989"/>
              <a:gd name="connsiteX32" fmla="*/ 1203158 w 1323513"/>
              <a:gd name="connsiteY32" fmla="*/ 2189747 h 3043989"/>
              <a:gd name="connsiteX33" fmla="*/ 1215190 w 1323513"/>
              <a:gd name="connsiteY33" fmla="*/ 2237873 h 3043989"/>
              <a:gd name="connsiteX34" fmla="*/ 1239253 w 1323513"/>
              <a:gd name="connsiteY34" fmla="*/ 2418347 h 3043989"/>
              <a:gd name="connsiteX35" fmla="*/ 1287379 w 1323513"/>
              <a:gd name="connsiteY35" fmla="*/ 2634915 h 3043989"/>
              <a:gd name="connsiteX36" fmla="*/ 1311442 w 1323513"/>
              <a:gd name="connsiteY36" fmla="*/ 2671010 h 3043989"/>
              <a:gd name="connsiteX37" fmla="*/ 1311442 w 1323513"/>
              <a:gd name="connsiteY37" fmla="*/ 2839452 h 3043989"/>
              <a:gd name="connsiteX38" fmla="*/ 1239253 w 1323513"/>
              <a:gd name="connsiteY38" fmla="*/ 2863515 h 3043989"/>
              <a:gd name="connsiteX39" fmla="*/ 1203158 w 1323513"/>
              <a:gd name="connsiteY39" fmla="*/ 2875547 h 3043989"/>
              <a:gd name="connsiteX40" fmla="*/ 1167063 w 1323513"/>
              <a:gd name="connsiteY40" fmla="*/ 2887578 h 3043989"/>
              <a:gd name="connsiteX41" fmla="*/ 950495 w 1323513"/>
              <a:gd name="connsiteY41" fmla="*/ 2875547 h 3043989"/>
              <a:gd name="connsiteX42" fmla="*/ 818148 w 1323513"/>
              <a:gd name="connsiteY42" fmla="*/ 2899610 h 3043989"/>
              <a:gd name="connsiteX43" fmla="*/ 685800 w 1323513"/>
              <a:gd name="connsiteY43" fmla="*/ 2923673 h 3043989"/>
              <a:gd name="connsiteX44" fmla="*/ 649706 w 1323513"/>
              <a:gd name="connsiteY44" fmla="*/ 2935705 h 3043989"/>
              <a:gd name="connsiteX45" fmla="*/ 372979 w 1323513"/>
              <a:gd name="connsiteY45" fmla="*/ 2947736 h 3043989"/>
              <a:gd name="connsiteX46" fmla="*/ 312821 w 1323513"/>
              <a:gd name="connsiteY46" fmla="*/ 2959768 h 3043989"/>
              <a:gd name="connsiteX47" fmla="*/ 252663 w 1323513"/>
              <a:gd name="connsiteY47" fmla="*/ 3007894 h 3043989"/>
              <a:gd name="connsiteX48" fmla="*/ 180474 w 1323513"/>
              <a:gd name="connsiteY48" fmla="*/ 3031957 h 3043989"/>
              <a:gd name="connsiteX49" fmla="*/ 24063 w 1323513"/>
              <a:gd name="connsiteY49" fmla="*/ 3043989 h 304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23513" h="3043989">
                <a:moveTo>
                  <a:pt x="0" y="0"/>
                </a:moveTo>
                <a:cubicBezTo>
                  <a:pt x="64169" y="4010"/>
                  <a:pt x="128565" y="5300"/>
                  <a:pt x="192506" y="12031"/>
                </a:cubicBezTo>
                <a:cubicBezTo>
                  <a:pt x="205119" y="13359"/>
                  <a:pt x="216406" y="20579"/>
                  <a:pt x="228600" y="24063"/>
                </a:cubicBezTo>
                <a:cubicBezTo>
                  <a:pt x="244500" y="28606"/>
                  <a:pt x="260685" y="32084"/>
                  <a:pt x="276727" y="36094"/>
                </a:cubicBezTo>
                <a:cubicBezTo>
                  <a:pt x="380169" y="105056"/>
                  <a:pt x="258434" y="13229"/>
                  <a:pt x="324853" y="96252"/>
                </a:cubicBezTo>
                <a:cubicBezTo>
                  <a:pt x="333886" y="107543"/>
                  <a:pt x="348916" y="112294"/>
                  <a:pt x="360948" y="120315"/>
                </a:cubicBezTo>
                <a:cubicBezTo>
                  <a:pt x="368969" y="132347"/>
                  <a:pt x="373720" y="147377"/>
                  <a:pt x="385011" y="156410"/>
                </a:cubicBezTo>
                <a:cubicBezTo>
                  <a:pt x="394914" y="164333"/>
                  <a:pt x="409762" y="162770"/>
                  <a:pt x="421106" y="168442"/>
                </a:cubicBezTo>
                <a:cubicBezTo>
                  <a:pt x="514392" y="215086"/>
                  <a:pt x="402575" y="174298"/>
                  <a:pt x="493295" y="204536"/>
                </a:cubicBezTo>
                <a:cubicBezTo>
                  <a:pt x="543800" y="255044"/>
                  <a:pt x="484852" y="209849"/>
                  <a:pt x="565485" y="216568"/>
                </a:cubicBezTo>
                <a:cubicBezTo>
                  <a:pt x="598442" y="219314"/>
                  <a:pt x="630363" y="230173"/>
                  <a:pt x="661737" y="240631"/>
                </a:cubicBezTo>
                <a:cubicBezTo>
                  <a:pt x="770729" y="276962"/>
                  <a:pt x="665102" y="247462"/>
                  <a:pt x="733927" y="288757"/>
                </a:cubicBezTo>
                <a:cubicBezTo>
                  <a:pt x="744802" y="295282"/>
                  <a:pt x="757990" y="296778"/>
                  <a:pt x="770021" y="300789"/>
                </a:cubicBezTo>
                <a:cubicBezTo>
                  <a:pt x="798095" y="320842"/>
                  <a:pt x="824659" y="343197"/>
                  <a:pt x="854242" y="360947"/>
                </a:cubicBezTo>
                <a:cubicBezTo>
                  <a:pt x="865117" y="367472"/>
                  <a:pt x="880521" y="364947"/>
                  <a:pt x="890337" y="372978"/>
                </a:cubicBezTo>
                <a:cubicBezTo>
                  <a:pt x="925455" y="401710"/>
                  <a:pt x="954506" y="437147"/>
                  <a:pt x="986590" y="469231"/>
                </a:cubicBezTo>
                <a:cubicBezTo>
                  <a:pt x="1002632" y="485273"/>
                  <a:pt x="1022132" y="498480"/>
                  <a:pt x="1034716" y="517357"/>
                </a:cubicBezTo>
                <a:cubicBezTo>
                  <a:pt x="1066800" y="565484"/>
                  <a:pt x="1046747" y="545431"/>
                  <a:pt x="1094874" y="577515"/>
                </a:cubicBezTo>
                <a:cubicBezTo>
                  <a:pt x="1137905" y="642062"/>
                  <a:pt x="1167511" y="651707"/>
                  <a:pt x="1130969" y="733926"/>
                </a:cubicBezTo>
                <a:cubicBezTo>
                  <a:pt x="1125096" y="747140"/>
                  <a:pt x="1106906" y="749968"/>
                  <a:pt x="1094874" y="757989"/>
                </a:cubicBezTo>
                <a:cubicBezTo>
                  <a:pt x="1086853" y="770021"/>
                  <a:pt x="1072856" y="779769"/>
                  <a:pt x="1070811" y="794084"/>
                </a:cubicBezTo>
                <a:cubicBezTo>
                  <a:pt x="1068472" y="810453"/>
                  <a:pt x="1078299" y="826311"/>
                  <a:pt x="1082842" y="842210"/>
                </a:cubicBezTo>
                <a:cubicBezTo>
                  <a:pt x="1095295" y="885795"/>
                  <a:pt x="1092573" y="874854"/>
                  <a:pt x="1118937" y="914400"/>
                </a:cubicBezTo>
                <a:cubicBezTo>
                  <a:pt x="1111579" y="932796"/>
                  <a:pt x="1089128" y="985507"/>
                  <a:pt x="1082842" y="1010652"/>
                </a:cubicBezTo>
                <a:lnTo>
                  <a:pt x="1058779" y="1106905"/>
                </a:lnTo>
                <a:cubicBezTo>
                  <a:pt x="1051121" y="1191145"/>
                  <a:pt x="1034716" y="1357796"/>
                  <a:pt x="1034716" y="1431757"/>
                </a:cubicBezTo>
                <a:cubicBezTo>
                  <a:pt x="1034716" y="1657834"/>
                  <a:pt x="1025552" y="1608797"/>
                  <a:pt x="1070811" y="1744578"/>
                </a:cubicBezTo>
                <a:cubicBezTo>
                  <a:pt x="1074821" y="1756610"/>
                  <a:pt x="1075807" y="1770121"/>
                  <a:pt x="1082842" y="1780673"/>
                </a:cubicBezTo>
                <a:lnTo>
                  <a:pt x="1106906" y="1816768"/>
                </a:lnTo>
                <a:cubicBezTo>
                  <a:pt x="1142651" y="1924010"/>
                  <a:pt x="1085473" y="1754821"/>
                  <a:pt x="1143000" y="1913021"/>
                </a:cubicBezTo>
                <a:cubicBezTo>
                  <a:pt x="1166433" y="1977462"/>
                  <a:pt x="1164731" y="1975881"/>
                  <a:pt x="1179095" y="2033336"/>
                </a:cubicBezTo>
                <a:cubicBezTo>
                  <a:pt x="1183106" y="2073441"/>
                  <a:pt x="1184998" y="2113815"/>
                  <a:pt x="1191127" y="2153652"/>
                </a:cubicBezTo>
                <a:cubicBezTo>
                  <a:pt x="1193055" y="2166187"/>
                  <a:pt x="1199674" y="2177553"/>
                  <a:pt x="1203158" y="2189747"/>
                </a:cubicBezTo>
                <a:cubicBezTo>
                  <a:pt x="1207701" y="2205647"/>
                  <a:pt x="1211179" y="2221831"/>
                  <a:pt x="1215190" y="2237873"/>
                </a:cubicBezTo>
                <a:cubicBezTo>
                  <a:pt x="1235301" y="2438997"/>
                  <a:pt x="1216249" y="2287991"/>
                  <a:pt x="1239253" y="2418347"/>
                </a:cubicBezTo>
                <a:cubicBezTo>
                  <a:pt x="1242398" y="2436168"/>
                  <a:pt x="1260930" y="2595241"/>
                  <a:pt x="1287379" y="2634915"/>
                </a:cubicBezTo>
                <a:lnTo>
                  <a:pt x="1311442" y="2671010"/>
                </a:lnTo>
                <a:cubicBezTo>
                  <a:pt x="1312126" y="2677165"/>
                  <a:pt x="1338258" y="2812636"/>
                  <a:pt x="1311442" y="2839452"/>
                </a:cubicBezTo>
                <a:cubicBezTo>
                  <a:pt x="1293506" y="2857388"/>
                  <a:pt x="1263316" y="2855494"/>
                  <a:pt x="1239253" y="2863515"/>
                </a:cubicBezTo>
                <a:lnTo>
                  <a:pt x="1203158" y="2875547"/>
                </a:lnTo>
                <a:lnTo>
                  <a:pt x="1167063" y="2887578"/>
                </a:lnTo>
                <a:cubicBezTo>
                  <a:pt x="1094874" y="2883568"/>
                  <a:pt x="1022796" y="2875547"/>
                  <a:pt x="950495" y="2875547"/>
                </a:cubicBezTo>
                <a:cubicBezTo>
                  <a:pt x="817753" y="2875547"/>
                  <a:pt x="894292" y="2882688"/>
                  <a:pt x="818148" y="2899610"/>
                </a:cubicBezTo>
                <a:cubicBezTo>
                  <a:pt x="721629" y="2921059"/>
                  <a:pt x="773364" y="2901782"/>
                  <a:pt x="685800" y="2923673"/>
                </a:cubicBezTo>
                <a:cubicBezTo>
                  <a:pt x="673496" y="2926749"/>
                  <a:pt x="662351" y="2934732"/>
                  <a:pt x="649706" y="2935705"/>
                </a:cubicBezTo>
                <a:cubicBezTo>
                  <a:pt x="557648" y="2942786"/>
                  <a:pt x="465221" y="2943726"/>
                  <a:pt x="372979" y="2947736"/>
                </a:cubicBezTo>
                <a:cubicBezTo>
                  <a:pt x="352926" y="2951747"/>
                  <a:pt x="331969" y="2952588"/>
                  <a:pt x="312821" y="2959768"/>
                </a:cubicBezTo>
                <a:cubicBezTo>
                  <a:pt x="198705" y="3002562"/>
                  <a:pt x="340755" y="2963848"/>
                  <a:pt x="252663" y="3007894"/>
                </a:cubicBezTo>
                <a:cubicBezTo>
                  <a:pt x="229976" y="3019237"/>
                  <a:pt x="205764" y="3030012"/>
                  <a:pt x="180474" y="3031957"/>
                </a:cubicBezTo>
                <a:lnTo>
                  <a:pt x="24063" y="3043989"/>
                </a:lnTo>
              </a:path>
            </a:pathLst>
          </a:custGeom>
          <a:noFill/>
          <a:ln w="28575">
            <a:solidFill>
              <a:srgbClr val="FF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76726" y="2009274"/>
            <a:ext cx="721895" cy="2070023"/>
          </a:xfrm>
          <a:custGeom>
            <a:avLst/>
            <a:gdLst>
              <a:gd name="connsiteX0" fmla="*/ 36095 w 721895"/>
              <a:gd name="connsiteY0" fmla="*/ 0 h 2070023"/>
              <a:gd name="connsiteX1" fmla="*/ 96253 w 721895"/>
              <a:gd name="connsiteY1" fmla="*/ 24063 h 2070023"/>
              <a:gd name="connsiteX2" fmla="*/ 132348 w 721895"/>
              <a:gd name="connsiteY2" fmla="*/ 36094 h 2070023"/>
              <a:gd name="connsiteX3" fmla="*/ 168442 w 721895"/>
              <a:gd name="connsiteY3" fmla="*/ 60158 h 2070023"/>
              <a:gd name="connsiteX4" fmla="*/ 240632 w 721895"/>
              <a:gd name="connsiteY4" fmla="*/ 84221 h 2070023"/>
              <a:gd name="connsiteX5" fmla="*/ 276727 w 721895"/>
              <a:gd name="connsiteY5" fmla="*/ 96252 h 2070023"/>
              <a:gd name="connsiteX6" fmla="*/ 312821 w 721895"/>
              <a:gd name="connsiteY6" fmla="*/ 120315 h 2070023"/>
              <a:gd name="connsiteX7" fmla="*/ 517358 w 721895"/>
              <a:gd name="connsiteY7" fmla="*/ 156410 h 2070023"/>
              <a:gd name="connsiteX8" fmla="*/ 553453 w 721895"/>
              <a:gd name="connsiteY8" fmla="*/ 168442 h 2070023"/>
              <a:gd name="connsiteX9" fmla="*/ 649706 w 721895"/>
              <a:gd name="connsiteY9" fmla="*/ 240631 h 2070023"/>
              <a:gd name="connsiteX10" fmla="*/ 685800 w 721895"/>
              <a:gd name="connsiteY10" fmla="*/ 397042 h 2070023"/>
              <a:gd name="connsiteX11" fmla="*/ 697832 w 721895"/>
              <a:gd name="connsiteY11" fmla="*/ 529389 h 2070023"/>
              <a:gd name="connsiteX12" fmla="*/ 721895 w 721895"/>
              <a:gd name="connsiteY12" fmla="*/ 770021 h 2070023"/>
              <a:gd name="connsiteX13" fmla="*/ 709863 w 721895"/>
              <a:gd name="connsiteY13" fmla="*/ 1155031 h 2070023"/>
              <a:gd name="connsiteX14" fmla="*/ 697832 w 721895"/>
              <a:gd name="connsiteY14" fmla="*/ 1239252 h 2070023"/>
              <a:gd name="connsiteX15" fmla="*/ 685800 w 721895"/>
              <a:gd name="connsiteY15" fmla="*/ 1275347 h 2070023"/>
              <a:gd name="connsiteX16" fmla="*/ 673769 w 721895"/>
              <a:gd name="connsiteY16" fmla="*/ 1323473 h 2070023"/>
              <a:gd name="connsiteX17" fmla="*/ 637674 w 721895"/>
              <a:gd name="connsiteY17" fmla="*/ 1443789 h 2070023"/>
              <a:gd name="connsiteX18" fmla="*/ 613611 w 721895"/>
              <a:gd name="connsiteY18" fmla="*/ 1540042 h 2070023"/>
              <a:gd name="connsiteX19" fmla="*/ 601579 w 721895"/>
              <a:gd name="connsiteY19" fmla="*/ 1876926 h 2070023"/>
              <a:gd name="connsiteX20" fmla="*/ 589548 w 721895"/>
              <a:gd name="connsiteY20" fmla="*/ 1913021 h 2070023"/>
              <a:gd name="connsiteX21" fmla="*/ 481263 w 721895"/>
              <a:gd name="connsiteY21" fmla="*/ 1973179 h 2070023"/>
              <a:gd name="connsiteX22" fmla="*/ 433137 w 721895"/>
              <a:gd name="connsiteY22" fmla="*/ 1985210 h 2070023"/>
              <a:gd name="connsiteX23" fmla="*/ 336885 w 721895"/>
              <a:gd name="connsiteY23" fmla="*/ 2021305 h 2070023"/>
              <a:gd name="connsiteX24" fmla="*/ 264695 w 721895"/>
              <a:gd name="connsiteY24" fmla="*/ 2045368 h 2070023"/>
              <a:gd name="connsiteX25" fmla="*/ 60158 w 721895"/>
              <a:gd name="connsiteY25" fmla="*/ 2069431 h 2070023"/>
              <a:gd name="connsiteX26" fmla="*/ 0 w 721895"/>
              <a:gd name="connsiteY26" fmla="*/ 2069431 h 20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1895" h="2070023">
                <a:moveTo>
                  <a:pt x="36095" y="0"/>
                </a:moveTo>
                <a:cubicBezTo>
                  <a:pt x="56148" y="8021"/>
                  <a:pt x="76031" y="16480"/>
                  <a:pt x="96253" y="24063"/>
                </a:cubicBezTo>
                <a:cubicBezTo>
                  <a:pt x="108128" y="28516"/>
                  <a:pt x="121005" y="30422"/>
                  <a:pt x="132348" y="36094"/>
                </a:cubicBezTo>
                <a:cubicBezTo>
                  <a:pt x="145281" y="42561"/>
                  <a:pt x="155228" y="54285"/>
                  <a:pt x="168442" y="60158"/>
                </a:cubicBezTo>
                <a:cubicBezTo>
                  <a:pt x="191621" y="70460"/>
                  <a:pt x="216569" y="76200"/>
                  <a:pt x="240632" y="84221"/>
                </a:cubicBezTo>
                <a:lnTo>
                  <a:pt x="276727" y="96252"/>
                </a:lnTo>
                <a:cubicBezTo>
                  <a:pt x="288758" y="104273"/>
                  <a:pt x="299607" y="114442"/>
                  <a:pt x="312821" y="120315"/>
                </a:cubicBezTo>
                <a:cubicBezTo>
                  <a:pt x="391141" y="155125"/>
                  <a:pt x="422436" y="147781"/>
                  <a:pt x="517358" y="156410"/>
                </a:cubicBezTo>
                <a:cubicBezTo>
                  <a:pt x="529390" y="160421"/>
                  <a:pt x="542366" y="162283"/>
                  <a:pt x="553453" y="168442"/>
                </a:cubicBezTo>
                <a:cubicBezTo>
                  <a:pt x="614672" y="202453"/>
                  <a:pt x="613197" y="204124"/>
                  <a:pt x="649706" y="240631"/>
                </a:cubicBezTo>
                <a:cubicBezTo>
                  <a:pt x="689145" y="319511"/>
                  <a:pt x="673539" y="274434"/>
                  <a:pt x="685800" y="397042"/>
                </a:cubicBezTo>
                <a:cubicBezTo>
                  <a:pt x="690208" y="441120"/>
                  <a:pt x="694676" y="485204"/>
                  <a:pt x="697832" y="529389"/>
                </a:cubicBezTo>
                <a:cubicBezTo>
                  <a:pt x="714093" y="757042"/>
                  <a:pt x="687618" y="667193"/>
                  <a:pt x="721895" y="770021"/>
                </a:cubicBezTo>
                <a:cubicBezTo>
                  <a:pt x="717884" y="898358"/>
                  <a:pt x="716439" y="1026800"/>
                  <a:pt x="709863" y="1155031"/>
                </a:cubicBezTo>
                <a:cubicBezTo>
                  <a:pt x="708411" y="1183352"/>
                  <a:pt x="703394" y="1211444"/>
                  <a:pt x="697832" y="1239252"/>
                </a:cubicBezTo>
                <a:cubicBezTo>
                  <a:pt x="695345" y="1251688"/>
                  <a:pt x="689284" y="1263152"/>
                  <a:pt x="685800" y="1275347"/>
                </a:cubicBezTo>
                <a:cubicBezTo>
                  <a:pt x="681257" y="1291246"/>
                  <a:pt x="677012" y="1307258"/>
                  <a:pt x="673769" y="1323473"/>
                </a:cubicBezTo>
                <a:cubicBezTo>
                  <a:pt x="653796" y="1423339"/>
                  <a:pt x="676317" y="1366502"/>
                  <a:pt x="637674" y="1443789"/>
                </a:cubicBezTo>
                <a:cubicBezTo>
                  <a:pt x="629653" y="1475873"/>
                  <a:pt x="616357" y="1507084"/>
                  <a:pt x="613611" y="1540042"/>
                </a:cubicBezTo>
                <a:cubicBezTo>
                  <a:pt x="604279" y="1652020"/>
                  <a:pt x="608813" y="1764793"/>
                  <a:pt x="601579" y="1876926"/>
                </a:cubicBezTo>
                <a:cubicBezTo>
                  <a:pt x="600762" y="1889582"/>
                  <a:pt x="598516" y="1904053"/>
                  <a:pt x="589548" y="1913021"/>
                </a:cubicBezTo>
                <a:cubicBezTo>
                  <a:pt x="555080" y="1947489"/>
                  <a:pt x="523624" y="1961076"/>
                  <a:pt x="481263" y="1973179"/>
                </a:cubicBezTo>
                <a:cubicBezTo>
                  <a:pt x="465364" y="1977722"/>
                  <a:pt x="449179" y="1981200"/>
                  <a:pt x="433137" y="1985210"/>
                </a:cubicBezTo>
                <a:cubicBezTo>
                  <a:pt x="370323" y="2027085"/>
                  <a:pt x="424944" y="1997289"/>
                  <a:pt x="336885" y="2021305"/>
                </a:cubicBezTo>
                <a:cubicBezTo>
                  <a:pt x="312414" y="2027979"/>
                  <a:pt x="289805" y="2041781"/>
                  <a:pt x="264695" y="2045368"/>
                </a:cubicBezTo>
                <a:cubicBezTo>
                  <a:pt x="186289" y="2056569"/>
                  <a:pt x="143719" y="2063861"/>
                  <a:pt x="60158" y="2069431"/>
                </a:cubicBezTo>
                <a:cubicBezTo>
                  <a:pt x="40150" y="2070765"/>
                  <a:pt x="20053" y="2069431"/>
                  <a:pt x="0" y="206943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21" y="493295"/>
            <a:ext cx="4282836" cy="1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8354722" cy="35252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45379" y="4969042"/>
            <a:ext cx="336885" cy="33688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15989" y="4656221"/>
            <a:ext cx="577518" cy="3729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1838941">
            <a:off x="7653793" y="4535905"/>
            <a:ext cx="336885" cy="24063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0964" y="4799294"/>
            <a:ext cx="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3043" y="5084926"/>
            <a:ext cx="2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14" name="Striped Right Arrow 13"/>
          <p:cNvSpPr/>
          <p:nvPr/>
        </p:nvSpPr>
        <p:spPr>
          <a:xfrm rot="5400000">
            <a:off x="7191465" y="3350670"/>
            <a:ext cx="721893" cy="48126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15690" y="4687355"/>
            <a:ext cx="336885" cy="33688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343786">
            <a:off x="6928415" y="5162047"/>
            <a:ext cx="336885" cy="24063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56794" y="5157109"/>
            <a:ext cx="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9642" y="5409251"/>
            <a:ext cx="2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cxnSp>
        <p:nvCxnSpPr>
          <p:cNvPr id="19" name="Straight Connector 18"/>
          <p:cNvCxnSpPr>
            <a:stCxn id="16" idx="4"/>
          </p:cNvCxnSpPr>
          <p:nvPr/>
        </p:nvCxnSpPr>
        <p:spPr>
          <a:xfrm flipH="1" flipV="1">
            <a:off x="6431704" y="4820225"/>
            <a:ext cx="720121" cy="6617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6848564" y="5024239"/>
            <a:ext cx="284567" cy="21256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 rot="5400000">
            <a:off x="6008862" y="3309120"/>
            <a:ext cx="721893" cy="481263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352277" y="4687355"/>
            <a:ext cx="0" cy="8390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52603" y="4704349"/>
            <a:ext cx="0" cy="8390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129455" y="5225023"/>
            <a:ext cx="751450" cy="11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75860" y="5525038"/>
            <a:ext cx="264712" cy="1138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1" idx="0"/>
            <a:endCxn id="51" idx="4"/>
          </p:cNvCxnSpPr>
          <p:nvPr/>
        </p:nvCxnSpPr>
        <p:spPr>
          <a:xfrm>
            <a:off x="3952603" y="4370004"/>
            <a:ext cx="0" cy="3758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324548" y="4572704"/>
            <a:ext cx="362886" cy="1387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332564" y="4660147"/>
            <a:ext cx="394468" cy="1675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332563" y="4781967"/>
            <a:ext cx="394469" cy="154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Pie 43"/>
          <p:cNvSpPr/>
          <p:nvPr/>
        </p:nvSpPr>
        <p:spPr>
          <a:xfrm rot="16200000">
            <a:off x="5129108" y="5354556"/>
            <a:ext cx="414940" cy="389377"/>
          </a:xfrm>
          <a:prstGeom prst="pi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42772" y="4748490"/>
            <a:ext cx="2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5502" y="5269592"/>
            <a:ext cx="2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47" name="Oval 46"/>
          <p:cNvSpPr/>
          <p:nvPr/>
        </p:nvSpPr>
        <p:spPr>
          <a:xfrm>
            <a:off x="5031279" y="5196657"/>
            <a:ext cx="79789" cy="1090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riped Right Arrow 48"/>
          <p:cNvSpPr/>
          <p:nvPr/>
        </p:nvSpPr>
        <p:spPr>
          <a:xfrm rot="5400000">
            <a:off x="4859239" y="3313022"/>
            <a:ext cx="721893" cy="481263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81038" y="4370004"/>
            <a:ext cx="343129" cy="3758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361289" y="4563824"/>
            <a:ext cx="46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57" name="Striped Right Arrow 56"/>
          <p:cNvSpPr/>
          <p:nvPr/>
        </p:nvSpPr>
        <p:spPr>
          <a:xfrm rot="5400000">
            <a:off x="3660723" y="3313021"/>
            <a:ext cx="721893" cy="481263"/>
          </a:xfrm>
          <a:prstGeom prst="striped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695074" y="5211191"/>
            <a:ext cx="101607" cy="2707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69670" y="5369315"/>
            <a:ext cx="46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65" name="Oval 64"/>
          <p:cNvSpPr/>
          <p:nvPr/>
        </p:nvSpPr>
        <p:spPr>
          <a:xfrm flipH="1" flipV="1">
            <a:off x="1758506" y="5082794"/>
            <a:ext cx="398772" cy="335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1854062" y="5096395"/>
            <a:ext cx="216872" cy="2943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1"/>
          </p:cNvCxnSpPr>
          <p:nvPr/>
        </p:nvCxnSpPr>
        <p:spPr>
          <a:xfrm>
            <a:off x="1827685" y="5121055"/>
            <a:ext cx="271194" cy="2482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598" y="5701318"/>
            <a:ext cx="390525" cy="323850"/>
          </a:xfrm>
          <a:prstGeom prst="rect">
            <a:avLst/>
          </a:prstGeom>
        </p:spPr>
      </p:pic>
      <p:sp>
        <p:nvSpPr>
          <p:cNvPr id="82" name="Striped Right Arrow 81"/>
          <p:cNvSpPr/>
          <p:nvPr/>
        </p:nvSpPr>
        <p:spPr>
          <a:xfrm rot="5400000">
            <a:off x="2334127" y="3321988"/>
            <a:ext cx="721893" cy="481263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31" grpId="0" animBg="1"/>
      <p:bldP spid="44" grpId="0" animBg="1"/>
      <p:bldP spid="45" grpId="0"/>
      <p:bldP spid="46" grpId="0"/>
      <p:bldP spid="47" grpId="0" animBg="1"/>
      <p:bldP spid="49" grpId="0" animBg="1"/>
      <p:bldP spid="51" grpId="0" animBg="1"/>
      <p:bldP spid="56" grpId="0"/>
      <p:bldP spid="57" grpId="0" animBg="1"/>
      <p:bldP spid="64" grpId="0"/>
      <p:bldP spid="65" grpId="0" animBg="1"/>
      <p:bldP spid="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21" y="285680"/>
            <a:ext cx="4310078" cy="192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" y="0"/>
            <a:ext cx="5553111" cy="470279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3077648">
            <a:off x="603202" y="1999476"/>
            <a:ext cx="1022684" cy="315594"/>
          </a:xfrm>
          <a:custGeom>
            <a:avLst/>
            <a:gdLst>
              <a:gd name="connsiteX0" fmla="*/ 0 w 1022684"/>
              <a:gd name="connsiteY0" fmla="*/ 62931 h 315594"/>
              <a:gd name="connsiteX1" fmla="*/ 84221 w 1022684"/>
              <a:gd name="connsiteY1" fmla="*/ 50899 h 315594"/>
              <a:gd name="connsiteX2" fmla="*/ 120315 w 1022684"/>
              <a:gd name="connsiteY2" fmla="*/ 38867 h 315594"/>
              <a:gd name="connsiteX3" fmla="*/ 192505 w 1022684"/>
              <a:gd name="connsiteY3" fmla="*/ 26836 h 315594"/>
              <a:gd name="connsiteX4" fmla="*/ 228600 w 1022684"/>
              <a:gd name="connsiteY4" fmla="*/ 14804 h 315594"/>
              <a:gd name="connsiteX5" fmla="*/ 589547 w 1022684"/>
              <a:gd name="connsiteY5" fmla="*/ 14804 h 315594"/>
              <a:gd name="connsiteX6" fmla="*/ 661736 w 1022684"/>
              <a:gd name="connsiteY6" fmla="*/ 50899 h 315594"/>
              <a:gd name="connsiteX7" fmla="*/ 685800 w 1022684"/>
              <a:gd name="connsiteY7" fmla="*/ 74962 h 315594"/>
              <a:gd name="connsiteX8" fmla="*/ 721894 w 1022684"/>
              <a:gd name="connsiteY8" fmla="*/ 86994 h 315594"/>
              <a:gd name="connsiteX9" fmla="*/ 757989 w 1022684"/>
              <a:gd name="connsiteY9" fmla="*/ 111057 h 315594"/>
              <a:gd name="connsiteX10" fmla="*/ 830179 w 1022684"/>
              <a:gd name="connsiteY10" fmla="*/ 135120 h 315594"/>
              <a:gd name="connsiteX11" fmla="*/ 902368 w 1022684"/>
              <a:gd name="connsiteY11" fmla="*/ 183246 h 315594"/>
              <a:gd name="connsiteX12" fmla="*/ 962526 w 1022684"/>
              <a:gd name="connsiteY12" fmla="*/ 267467 h 315594"/>
              <a:gd name="connsiteX13" fmla="*/ 986589 w 1022684"/>
              <a:gd name="connsiteY13" fmla="*/ 291531 h 315594"/>
              <a:gd name="connsiteX14" fmla="*/ 1022684 w 1022684"/>
              <a:gd name="connsiteY14" fmla="*/ 315594 h 31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2684" h="315594">
                <a:moveTo>
                  <a:pt x="0" y="62931"/>
                </a:moveTo>
                <a:cubicBezTo>
                  <a:pt x="28074" y="58920"/>
                  <a:pt x="56413" y="56461"/>
                  <a:pt x="84221" y="50899"/>
                </a:cubicBezTo>
                <a:cubicBezTo>
                  <a:pt x="96657" y="48412"/>
                  <a:pt x="107935" y="41618"/>
                  <a:pt x="120315" y="38867"/>
                </a:cubicBezTo>
                <a:cubicBezTo>
                  <a:pt x="144129" y="33575"/>
                  <a:pt x="168442" y="30846"/>
                  <a:pt x="192505" y="26836"/>
                </a:cubicBezTo>
                <a:cubicBezTo>
                  <a:pt x="204537" y="22825"/>
                  <a:pt x="216219" y="17555"/>
                  <a:pt x="228600" y="14804"/>
                </a:cubicBezTo>
                <a:cubicBezTo>
                  <a:pt x="360607" y="-14531"/>
                  <a:pt x="415450" y="7550"/>
                  <a:pt x="589547" y="14804"/>
                </a:cubicBezTo>
                <a:cubicBezTo>
                  <a:pt x="627671" y="27513"/>
                  <a:pt x="628416" y="24243"/>
                  <a:pt x="661736" y="50899"/>
                </a:cubicBezTo>
                <a:cubicBezTo>
                  <a:pt x="670594" y="57985"/>
                  <a:pt x="676073" y="69126"/>
                  <a:pt x="685800" y="74962"/>
                </a:cubicBezTo>
                <a:cubicBezTo>
                  <a:pt x="696675" y="81487"/>
                  <a:pt x="710551" y="81322"/>
                  <a:pt x="721894" y="86994"/>
                </a:cubicBezTo>
                <a:cubicBezTo>
                  <a:pt x="734828" y="93461"/>
                  <a:pt x="744775" y="105184"/>
                  <a:pt x="757989" y="111057"/>
                </a:cubicBezTo>
                <a:cubicBezTo>
                  <a:pt x="781168" y="121359"/>
                  <a:pt x="809074" y="121050"/>
                  <a:pt x="830179" y="135120"/>
                </a:cubicBezTo>
                <a:lnTo>
                  <a:pt x="902368" y="183246"/>
                </a:lnTo>
                <a:cubicBezTo>
                  <a:pt x="930441" y="267468"/>
                  <a:pt x="902368" y="247415"/>
                  <a:pt x="962526" y="267467"/>
                </a:cubicBezTo>
                <a:cubicBezTo>
                  <a:pt x="970547" y="275488"/>
                  <a:pt x="977731" y="284445"/>
                  <a:pt x="986589" y="291531"/>
                </a:cubicBezTo>
                <a:cubicBezTo>
                  <a:pt x="997880" y="300564"/>
                  <a:pt x="1022684" y="315594"/>
                  <a:pt x="1022684" y="31559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804887">
            <a:off x="987200" y="1617564"/>
            <a:ext cx="348915" cy="288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3999292">
            <a:off x="1217032" y="1937332"/>
            <a:ext cx="348915" cy="288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353813">
            <a:off x="1298936" y="2331103"/>
            <a:ext cx="348915" cy="288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618" y="2299100"/>
            <a:ext cx="4745281" cy="40186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92133" y="3451717"/>
            <a:ext cx="30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0663" y="3821049"/>
            <a:ext cx="2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10" y="4950964"/>
            <a:ext cx="6343650" cy="676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64" y="5875413"/>
            <a:ext cx="6467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7" y="569151"/>
            <a:ext cx="9587885" cy="60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8010" y="322776"/>
            <a:ext cx="7949884" cy="822978"/>
            <a:chOff x="0" y="3001537"/>
            <a:chExt cx="7754630" cy="395542"/>
          </a:xfrm>
        </p:grpSpPr>
        <p:sp>
          <p:nvSpPr>
            <p:cNvPr id="5" name="Rectangle 4"/>
            <p:cNvSpPr/>
            <p:nvPr/>
          </p:nvSpPr>
          <p:spPr>
            <a:xfrm rot="10800000" flipV="1">
              <a:off x="0" y="3001537"/>
              <a:ext cx="7754630" cy="3955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0" y="3001537"/>
              <a:ext cx="7754630" cy="395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174" tIns="0" rIns="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000" b="1" kern="1200" dirty="0"/>
                <a:t>قياس عناصر الطقس</a:t>
              </a:r>
              <a:endParaRPr lang="en-US" sz="4000" b="1" kern="1200" dirty="0"/>
            </a:p>
          </p:txBody>
        </p:sp>
      </p:grpSp>
      <p:pic>
        <p:nvPicPr>
          <p:cNvPr id="2050" name="Picture 2" descr="درجة الحرارة وطرق القياس - المعرفة الجغرافية | كتب ومقالات في جميع فروع  الجغراف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17" y="947451"/>
            <a:ext cx="4054669" cy="53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ُقارنة بين درجات الحرارة التي يتوقعها &amp;quot;طقس العرب&amp;quot; وتلك التي تقيسها بعض  أنواع المركبات | طقس العرب | طقس العر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8" y="947452"/>
            <a:ext cx="3887615" cy="54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لأرصاد»: تطبيق المعايير العالمية لقياس درجات الحرا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72" y="506584"/>
            <a:ext cx="5331998" cy="26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5034709" y="319298"/>
            <a:ext cx="550843" cy="925416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94853" y="4372456"/>
            <a:ext cx="19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ماذا يوجد داخلة ؟؟؟؟؟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6834" y="558534"/>
            <a:ext cx="15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الخشب الأبيض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5034709" y="1496268"/>
            <a:ext cx="550843" cy="925416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9730" y="1806881"/>
            <a:ext cx="40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يوضع على ارتفاع  ؟؟؟؟؟ .....................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6299" y="1707921"/>
            <a:ext cx="99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2 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034708" y="2687046"/>
            <a:ext cx="550843" cy="92541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4573" y="2932517"/>
            <a:ext cx="508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يحوي فتحات جانبية مائلة يكون بابه في اتجاه الشمال؟؟؟؟؟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425176"/>
            <a:ext cx="60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للسماح للهواء بالدخول اليه و منع وصول أشعة الشمس لمقاييس درجة الحرارة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10530292" y="4094414"/>
            <a:ext cx="550843" cy="925416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83745" y="658984"/>
            <a:ext cx="298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مصنوع من ؟؟؟؟؟ .....................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72838" y="4372456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3" action="ppaction://hlinksldjump"/>
              </a:rPr>
              <a:t>مقياس درجة الحرارة الجاف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0977" y="4988720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4" action="ppaction://hlinksldjump"/>
              </a:rPr>
              <a:t>مقياس درجة الحرارة الرطب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8948" y="5585792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5" action="ppaction://hlinksldjump"/>
              </a:rPr>
              <a:t>مقياس درجة الحرارة العظمى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6915" y="6182932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6" action="ppaction://hlinksldjump"/>
              </a:rPr>
              <a:t>مقياس درجة الحرارة الصغرى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7791" y="4985286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7" action="ppaction://hlinksldjump"/>
              </a:rPr>
              <a:t>جهاز </a:t>
            </a:r>
            <a:r>
              <a:rPr lang="ar-JO" b="1" dirty="0" err="1">
                <a:solidFill>
                  <a:srgbClr val="FF0000"/>
                </a:solidFill>
                <a:hlinkClick r:id="rId7" action="ppaction://hlinksldjump"/>
              </a:rPr>
              <a:t>الثيرموغراف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525005" y="77902"/>
            <a:ext cx="7607934" cy="188685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الجاف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6200000">
            <a:off x="3295627" y="2755957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0401" y="2630768"/>
            <a:ext cx="10885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زئبقي</a:t>
            </a:r>
            <a:endParaRPr lang="en-US" sz="2500" b="1" dirty="0"/>
          </a:p>
        </p:txBody>
      </p:sp>
      <p:sp>
        <p:nvSpPr>
          <p:cNvPr id="9" name="Curved Down Arrow 8"/>
          <p:cNvSpPr/>
          <p:nvPr/>
        </p:nvSpPr>
        <p:spPr>
          <a:xfrm rot="16200000">
            <a:off x="3102552" y="4844482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5400000">
            <a:off x="5336407" y="4896924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480" y="4824558"/>
            <a:ext cx="1703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 err="1"/>
              <a:t>السلسيوس</a:t>
            </a:r>
            <a:r>
              <a:rPr lang="ar-JO" sz="2500" b="1" dirty="0"/>
              <a:t> و الفهرنهايت</a:t>
            </a:r>
            <a:endParaRPr lang="en-US" sz="2500" b="1" dirty="0"/>
          </a:p>
        </p:txBody>
      </p:sp>
      <p:sp>
        <p:nvSpPr>
          <p:cNvPr id="23" name="Right Arrow 22">
            <a:hlinkClick r:id="rId2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الضغط والحرار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37" y="1647592"/>
            <a:ext cx="1572163" cy="47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305259" y="160337"/>
            <a:ext cx="7373257" cy="188685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الرطب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68" y="1428366"/>
            <a:ext cx="1956152" cy="5379419"/>
          </a:xfrm>
          <a:prstGeom prst="rect">
            <a:avLst/>
          </a:prstGeom>
        </p:spPr>
      </p:pic>
      <p:sp>
        <p:nvSpPr>
          <p:cNvPr id="21" name="Curved Down Arrow 20"/>
          <p:cNvSpPr/>
          <p:nvPr/>
        </p:nvSpPr>
        <p:spPr>
          <a:xfrm rot="16200000">
            <a:off x="1057426" y="2755957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6466" y="2758066"/>
            <a:ext cx="3407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زئبقي مغطى بقطعة قماش مبللة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1180070" y="4228955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5479627" y="4228955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959" y="4167415"/>
            <a:ext cx="3289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قيمة درجة الحرارة المسجلة في الرطب أقل من الجاف</a:t>
            </a:r>
            <a:endParaRPr lang="en-US" sz="2500" b="1" dirty="0"/>
          </a:p>
        </p:txBody>
      </p:sp>
      <p:sp>
        <p:nvSpPr>
          <p:cNvPr id="27" name="Curved Down Arrow 26"/>
          <p:cNvSpPr/>
          <p:nvPr/>
        </p:nvSpPr>
        <p:spPr>
          <a:xfrm rot="16200000">
            <a:off x="1180070" y="5720558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5400000">
            <a:off x="5479627" y="5720558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1311" y="5659018"/>
            <a:ext cx="3683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يستخدم الفرق بين درجتي الحرارة الجاف و الرطب لقياس الرطوبة النسبية</a:t>
            </a:r>
            <a:endParaRPr lang="en-US" sz="2500" b="1" dirty="0"/>
          </a:p>
        </p:txBody>
      </p:sp>
      <p:sp>
        <p:nvSpPr>
          <p:cNvPr id="5" name="Freeform 4"/>
          <p:cNvSpPr/>
          <p:nvPr/>
        </p:nvSpPr>
        <p:spPr>
          <a:xfrm>
            <a:off x="9155324" y="5080399"/>
            <a:ext cx="1034568" cy="1204729"/>
          </a:xfrm>
          <a:custGeom>
            <a:avLst/>
            <a:gdLst>
              <a:gd name="connsiteX0" fmla="*/ 836975 w 1034568"/>
              <a:gd name="connsiteY0" fmla="*/ 97529 h 1204729"/>
              <a:gd name="connsiteX1" fmla="*/ 76811 w 1034568"/>
              <a:gd name="connsiteY1" fmla="*/ 97529 h 1204729"/>
              <a:gd name="connsiteX2" fmla="*/ 131895 w 1034568"/>
              <a:gd name="connsiteY2" fmla="*/ 1111081 h 1204729"/>
              <a:gd name="connsiteX3" fmla="*/ 1013245 w 1034568"/>
              <a:gd name="connsiteY3" fmla="*/ 1044979 h 1204729"/>
              <a:gd name="connsiteX4" fmla="*/ 781890 w 1034568"/>
              <a:gd name="connsiteY4" fmla="*/ 97529 h 1204729"/>
              <a:gd name="connsiteX5" fmla="*/ 781890 w 1034568"/>
              <a:gd name="connsiteY5" fmla="*/ 97529 h 120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68" h="1204729">
                <a:moveTo>
                  <a:pt x="836975" y="97529"/>
                </a:moveTo>
                <a:cubicBezTo>
                  <a:pt x="515649" y="13066"/>
                  <a:pt x="194324" y="-71396"/>
                  <a:pt x="76811" y="97529"/>
                </a:cubicBezTo>
                <a:cubicBezTo>
                  <a:pt x="-40702" y="266454"/>
                  <a:pt x="-24177" y="953173"/>
                  <a:pt x="131895" y="1111081"/>
                </a:cubicBezTo>
                <a:cubicBezTo>
                  <a:pt x="287967" y="1268989"/>
                  <a:pt x="904913" y="1213904"/>
                  <a:pt x="1013245" y="1044979"/>
                </a:cubicBezTo>
                <a:cubicBezTo>
                  <a:pt x="1121577" y="876054"/>
                  <a:pt x="781890" y="97529"/>
                  <a:pt x="781890" y="97529"/>
                </a:cubicBezTo>
                <a:lnTo>
                  <a:pt x="781890" y="9752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305259" y="160337"/>
            <a:ext cx="7373257" cy="188685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الرطب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00" y="1407137"/>
            <a:ext cx="1956152" cy="5379419"/>
          </a:xfrm>
          <a:prstGeom prst="rect">
            <a:avLst/>
          </a:prstGeom>
        </p:spPr>
      </p:pic>
      <p:sp>
        <p:nvSpPr>
          <p:cNvPr id="21" name="Curved Down Arrow 20"/>
          <p:cNvSpPr/>
          <p:nvPr/>
        </p:nvSpPr>
        <p:spPr>
          <a:xfrm rot="16200000">
            <a:off x="-234698" y="2434297"/>
            <a:ext cx="2054774" cy="1585372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7042800" y="2605798"/>
            <a:ext cx="2075915" cy="17356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3789" y="2850351"/>
            <a:ext cx="577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كلما كان الهواء أكثر جفافاً كلما انخفضت درجة الحرارة المزان الرطب و كلما زاد الفرق بين درجة الحرارة الجاف و الرطب</a:t>
            </a:r>
          </a:p>
          <a:p>
            <a:pPr algn="ctr"/>
            <a:r>
              <a:rPr lang="ar-JO" sz="2500" b="1" dirty="0"/>
              <a:t>؟؟؟؟؟؟؟؟</a:t>
            </a:r>
            <a:endParaRPr lang="en-US" sz="2500" b="1" dirty="0"/>
          </a:p>
        </p:txBody>
      </p:sp>
      <p:sp>
        <p:nvSpPr>
          <p:cNvPr id="5" name="Freeform 4"/>
          <p:cNvSpPr/>
          <p:nvPr/>
        </p:nvSpPr>
        <p:spPr>
          <a:xfrm>
            <a:off x="10140184" y="4990077"/>
            <a:ext cx="1034568" cy="1204729"/>
          </a:xfrm>
          <a:custGeom>
            <a:avLst/>
            <a:gdLst>
              <a:gd name="connsiteX0" fmla="*/ 836975 w 1034568"/>
              <a:gd name="connsiteY0" fmla="*/ 97529 h 1204729"/>
              <a:gd name="connsiteX1" fmla="*/ 76811 w 1034568"/>
              <a:gd name="connsiteY1" fmla="*/ 97529 h 1204729"/>
              <a:gd name="connsiteX2" fmla="*/ 131895 w 1034568"/>
              <a:gd name="connsiteY2" fmla="*/ 1111081 h 1204729"/>
              <a:gd name="connsiteX3" fmla="*/ 1013245 w 1034568"/>
              <a:gd name="connsiteY3" fmla="*/ 1044979 h 1204729"/>
              <a:gd name="connsiteX4" fmla="*/ 781890 w 1034568"/>
              <a:gd name="connsiteY4" fmla="*/ 97529 h 1204729"/>
              <a:gd name="connsiteX5" fmla="*/ 781890 w 1034568"/>
              <a:gd name="connsiteY5" fmla="*/ 97529 h 120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68" h="1204729">
                <a:moveTo>
                  <a:pt x="836975" y="97529"/>
                </a:moveTo>
                <a:cubicBezTo>
                  <a:pt x="515649" y="13066"/>
                  <a:pt x="194324" y="-71396"/>
                  <a:pt x="76811" y="97529"/>
                </a:cubicBezTo>
                <a:cubicBezTo>
                  <a:pt x="-40702" y="266454"/>
                  <a:pt x="-24177" y="953173"/>
                  <a:pt x="131895" y="1111081"/>
                </a:cubicBezTo>
                <a:cubicBezTo>
                  <a:pt x="287967" y="1268989"/>
                  <a:pt x="904913" y="1213904"/>
                  <a:pt x="1013245" y="1044979"/>
                </a:cubicBezTo>
                <a:cubicBezTo>
                  <a:pt x="1121577" y="876054"/>
                  <a:pt x="781890" y="97529"/>
                  <a:pt x="781890" y="97529"/>
                </a:cubicBezTo>
                <a:lnTo>
                  <a:pt x="781890" y="9752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>
            <a:hlinkClick r:id="rId3" action="ppaction://hlinksldjump"/>
          </p:cNvPr>
          <p:cNvSpPr/>
          <p:nvPr/>
        </p:nvSpPr>
        <p:spPr>
          <a:xfrm rot="10800000">
            <a:off x="11071548" y="6147385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 rot="16200000">
            <a:off x="-93112" y="4641473"/>
            <a:ext cx="2054774" cy="1585372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5400000">
            <a:off x="7184386" y="4812974"/>
            <a:ext cx="2075915" cy="17356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4578" y="5162311"/>
            <a:ext cx="57738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كلما كان الهواء رطبا جدا  فلا تختلف درجة حرارة الميزان الرطب عن الجاف</a:t>
            </a:r>
          </a:p>
          <a:p>
            <a:pPr algn="ctr"/>
            <a:r>
              <a:rPr lang="ar-JO" sz="2500" b="1" dirty="0"/>
              <a:t>؟؟؟؟؟؟؟؟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535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19" grpId="0" animBg="1"/>
      <p:bldP spid="20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356" y="102267"/>
            <a:ext cx="5973698" cy="679842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0187599" y="842207"/>
            <a:ext cx="211454" cy="1251284"/>
          </a:xfrm>
          <a:custGeom>
            <a:avLst/>
            <a:gdLst>
              <a:gd name="connsiteX0" fmla="*/ 144755 w 207677"/>
              <a:gd name="connsiteY0" fmla="*/ 0 h 1143000"/>
              <a:gd name="connsiteX1" fmla="*/ 60534 w 207677"/>
              <a:gd name="connsiteY1" fmla="*/ 36094 h 1143000"/>
              <a:gd name="connsiteX2" fmla="*/ 12407 w 207677"/>
              <a:gd name="connsiteY2" fmla="*/ 84221 h 1143000"/>
              <a:gd name="connsiteX3" fmla="*/ 376 w 207677"/>
              <a:gd name="connsiteY3" fmla="*/ 120315 h 1143000"/>
              <a:gd name="connsiteX4" fmla="*/ 24439 w 207677"/>
              <a:gd name="connsiteY4" fmla="*/ 144379 h 1143000"/>
              <a:gd name="connsiteX5" fmla="*/ 48502 w 207677"/>
              <a:gd name="connsiteY5" fmla="*/ 180473 h 1143000"/>
              <a:gd name="connsiteX6" fmla="*/ 120692 w 207677"/>
              <a:gd name="connsiteY6" fmla="*/ 204536 h 1143000"/>
              <a:gd name="connsiteX7" fmla="*/ 156786 w 207677"/>
              <a:gd name="connsiteY7" fmla="*/ 216568 h 1143000"/>
              <a:gd name="connsiteX8" fmla="*/ 192881 w 207677"/>
              <a:gd name="connsiteY8" fmla="*/ 240631 h 1143000"/>
              <a:gd name="connsiteX9" fmla="*/ 192881 w 207677"/>
              <a:gd name="connsiteY9" fmla="*/ 372979 h 1143000"/>
              <a:gd name="connsiteX10" fmla="*/ 168818 w 207677"/>
              <a:gd name="connsiteY10" fmla="*/ 445168 h 1143000"/>
              <a:gd name="connsiteX11" fmla="*/ 180850 w 207677"/>
              <a:gd name="connsiteY11" fmla="*/ 794084 h 1143000"/>
              <a:gd name="connsiteX12" fmla="*/ 168818 w 207677"/>
              <a:gd name="connsiteY12" fmla="*/ 830179 h 1143000"/>
              <a:gd name="connsiteX13" fmla="*/ 156786 w 207677"/>
              <a:gd name="connsiteY13" fmla="*/ 890336 h 1143000"/>
              <a:gd name="connsiteX14" fmla="*/ 132723 w 207677"/>
              <a:gd name="connsiteY14" fmla="*/ 962526 h 1143000"/>
              <a:gd name="connsiteX15" fmla="*/ 120692 w 207677"/>
              <a:gd name="connsiteY15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77" h="1143000">
                <a:moveTo>
                  <a:pt x="144755" y="0"/>
                </a:moveTo>
                <a:cubicBezTo>
                  <a:pt x="116681" y="12031"/>
                  <a:pt x="86302" y="19696"/>
                  <a:pt x="60534" y="36094"/>
                </a:cubicBezTo>
                <a:cubicBezTo>
                  <a:pt x="41394" y="48274"/>
                  <a:pt x="12407" y="84221"/>
                  <a:pt x="12407" y="84221"/>
                </a:cubicBezTo>
                <a:cubicBezTo>
                  <a:pt x="8397" y="96252"/>
                  <a:pt x="-2111" y="107879"/>
                  <a:pt x="376" y="120315"/>
                </a:cubicBezTo>
                <a:cubicBezTo>
                  <a:pt x="2601" y="131438"/>
                  <a:pt x="17353" y="135521"/>
                  <a:pt x="24439" y="144379"/>
                </a:cubicBezTo>
                <a:cubicBezTo>
                  <a:pt x="33472" y="155670"/>
                  <a:pt x="36240" y="172809"/>
                  <a:pt x="48502" y="180473"/>
                </a:cubicBezTo>
                <a:cubicBezTo>
                  <a:pt x="70012" y="193916"/>
                  <a:pt x="96629" y="196515"/>
                  <a:pt x="120692" y="204536"/>
                </a:cubicBezTo>
                <a:cubicBezTo>
                  <a:pt x="132723" y="208547"/>
                  <a:pt x="146234" y="209533"/>
                  <a:pt x="156786" y="216568"/>
                </a:cubicBezTo>
                <a:lnTo>
                  <a:pt x="192881" y="240631"/>
                </a:lnTo>
                <a:cubicBezTo>
                  <a:pt x="212818" y="300441"/>
                  <a:pt x="212401" y="281886"/>
                  <a:pt x="192881" y="372979"/>
                </a:cubicBezTo>
                <a:cubicBezTo>
                  <a:pt x="187566" y="397781"/>
                  <a:pt x="168818" y="445168"/>
                  <a:pt x="168818" y="445168"/>
                </a:cubicBezTo>
                <a:cubicBezTo>
                  <a:pt x="219823" y="598184"/>
                  <a:pt x="202191" y="516643"/>
                  <a:pt x="180850" y="794084"/>
                </a:cubicBezTo>
                <a:cubicBezTo>
                  <a:pt x="179877" y="806729"/>
                  <a:pt x="171894" y="817875"/>
                  <a:pt x="168818" y="830179"/>
                </a:cubicBezTo>
                <a:cubicBezTo>
                  <a:pt x="163858" y="850018"/>
                  <a:pt x="162167" y="870607"/>
                  <a:pt x="156786" y="890336"/>
                </a:cubicBezTo>
                <a:cubicBezTo>
                  <a:pt x="150112" y="914807"/>
                  <a:pt x="132723" y="962526"/>
                  <a:pt x="132723" y="962526"/>
                </a:cubicBezTo>
                <a:cubicBezTo>
                  <a:pt x="117210" y="1086636"/>
                  <a:pt x="120692" y="1026445"/>
                  <a:pt x="120692" y="114300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99812" y="1275347"/>
            <a:ext cx="202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الرطوبة النسبية هي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274828" y="834371"/>
            <a:ext cx="211454" cy="1251284"/>
          </a:xfrm>
          <a:custGeom>
            <a:avLst/>
            <a:gdLst>
              <a:gd name="connsiteX0" fmla="*/ 144755 w 207677"/>
              <a:gd name="connsiteY0" fmla="*/ 0 h 1143000"/>
              <a:gd name="connsiteX1" fmla="*/ 60534 w 207677"/>
              <a:gd name="connsiteY1" fmla="*/ 36094 h 1143000"/>
              <a:gd name="connsiteX2" fmla="*/ 12407 w 207677"/>
              <a:gd name="connsiteY2" fmla="*/ 84221 h 1143000"/>
              <a:gd name="connsiteX3" fmla="*/ 376 w 207677"/>
              <a:gd name="connsiteY3" fmla="*/ 120315 h 1143000"/>
              <a:gd name="connsiteX4" fmla="*/ 24439 w 207677"/>
              <a:gd name="connsiteY4" fmla="*/ 144379 h 1143000"/>
              <a:gd name="connsiteX5" fmla="*/ 48502 w 207677"/>
              <a:gd name="connsiteY5" fmla="*/ 180473 h 1143000"/>
              <a:gd name="connsiteX6" fmla="*/ 120692 w 207677"/>
              <a:gd name="connsiteY6" fmla="*/ 204536 h 1143000"/>
              <a:gd name="connsiteX7" fmla="*/ 156786 w 207677"/>
              <a:gd name="connsiteY7" fmla="*/ 216568 h 1143000"/>
              <a:gd name="connsiteX8" fmla="*/ 192881 w 207677"/>
              <a:gd name="connsiteY8" fmla="*/ 240631 h 1143000"/>
              <a:gd name="connsiteX9" fmla="*/ 192881 w 207677"/>
              <a:gd name="connsiteY9" fmla="*/ 372979 h 1143000"/>
              <a:gd name="connsiteX10" fmla="*/ 168818 w 207677"/>
              <a:gd name="connsiteY10" fmla="*/ 445168 h 1143000"/>
              <a:gd name="connsiteX11" fmla="*/ 180850 w 207677"/>
              <a:gd name="connsiteY11" fmla="*/ 794084 h 1143000"/>
              <a:gd name="connsiteX12" fmla="*/ 168818 w 207677"/>
              <a:gd name="connsiteY12" fmla="*/ 830179 h 1143000"/>
              <a:gd name="connsiteX13" fmla="*/ 156786 w 207677"/>
              <a:gd name="connsiteY13" fmla="*/ 890336 h 1143000"/>
              <a:gd name="connsiteX14" fmla="*/ 132723 w 207677"/>
              <a:gd name="connsiteY14" fmla="*/ 962526 h 1143000"/>
              <a:gd name="connsiteX15" fmla="*/ 120692 w 207677"/>
              <a:gd name="connsiteY15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77" h="1143000">
                <a:moveTo>
                  <a:pt x="144755" y="0"/>
                </a:moveTo>
                <a:cubicBezTo>
                  <a:pt x="116681" y="12031"/>
                  <a:pt x="86302" y="19696"/>
                  <a:pt x="60534" y="36094"/>
                </a:cubicBezTo>
                <a:cubicBezTo>
                  <a:pt x="41394" y="48274"/>
                  <a:pt x="12407" y="84221"/>
                  <a:pt x="12407" y="84221"/>
                </a:cubicBezTo>
                <a:cubicBezTo>
                  <a:pt x="8397" y="96252"/>
                  <a:pt x="-2111" y="107879"/>
                  <a:pt x="376" y="120315"/>
                </a:cubicBezTo>
                <a:cubicBezTo>
                  <a:pt x="2601" y="131438"/>
                  <a:pt x="17353" y="135521"/>
                  <a:pt x="24439" y="144379"/>
                </a:cubicBezTo>
                <a:cubicBezTo>
                  <a:pt x="33472" y="155670"/>
                  <a:pt x="36240" y="172809"/>
                  <a:pt x="48502" y="180473"/>
                </a:cubicBezTo>
                <a:cubicBezTo>
                  <a:pt x="70012" y="193916"/>
                  <a:pt x="96629" y="196515"/>
                  <a:pt x="120692" y="204536"/>
                </a:cubicBezTo>
                <a:cubicBezTo>
                  <a:pt x="132723" y="208547"/>
                  <a:pt x="146234" y="209533"/>
                  <a:pt x="156786" y="216568"/>
                </a:cubicBezTo>
                <a:lnTo>
                  <a:pt x="192881" y="240631"/>
                </a:lnTo>
                <a:cubicBezTo>
                  <a:pt x="212818" y="300441"/>
                  <a:pt x="212401" y="281886"/>
                  <a:pt x="192881" y="372979"/>
                </a:cubicBezTo>
                <a:cubicBezTo>
                  <a:pt x="187566" y="397781"/>
                  <a:pt x="168818" y="445168"/>
                  <a:pt x="168818" y="445168"/>
                </a:cubicBezTo>
                <a:cubicBezTo>
                  <a:pt x="219823" y="598184"/>
                  <a:pt x="202191" y="516643"/>
                  <a:pt x="180850" y="794084"/>
                </a:cubicBezTo>
                <a:cubicBezTo>
                  <a:pt x="179877" y="806729"/>
                  <a:pt x="171894" y="817875"/>
                  <a:pt x="168818" y="830179"/>
                </a:cubicBezTo>
                <a:cubicBezTo>
                  <a:pt x="163858" y="850018"/>
                  <a:pt x="162167" y="870607"/>
                  <a:pt x="156786" y="890336"/>
                </a:cubicBezTo>
                <a:cubicBezTo>
                  <a:pt x="150112" y="914807"/>
                  <a:pt x="132723" y="962526"/>
                  <a:pt x="132723" y="962526"/>
                </a:cubicBezTo>
                <a:cubicBezTo>
                  <a:pt x="117210" y="1086636"/>
                  <a:pt x="120692" y="1026445"/>
                  <a:pt x="120692" y="114300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600" y="448422"/>
            <a:ext cx="4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b="1" dirty="0"/>
              <a:t>المقياس الجاف يعطي قراءة أكثر الا اذا كانت الغرفة مشبعة بالهواء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00064" y="745666"/>
            <a:ext cx="1385546" cy="4919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84821" y="1475870"/>
            <a:ext cx="6136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1310" y="1342202"/>
            <a:ext cx="4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/>
              <a:t>قراءة المقياس الجاف – قراءة المقياس الرطب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51161" y="1993213"/>
            <a:ext cx="6136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22350" y="1859545"/>
            <a:ext cx="4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/>
              <a:t>رطوبة الهواء المحيط </a:t>
            </a:r>
            <a:endParaRPr lang="en-US" sz="16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73511" y="2915636"/>
            <a:ext cx="1376107" cy="80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82954" y="2544628"/>
            <a:ext cx="450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تؤخذ درجة حرارة المقياس الجاف ثم قراءة المقياس الرطب و يحسب الفرق بين القراءتين . </a:t>
            </a:r>
          </a:p>
          <a:p>
            <a:pPr algn="r"/>
            <a:r>
              <a:rPr lang="ar-JO" sz="1600" b="1" dirty="0"/>
              <a:t>ثم يحدد قيمة درجة حرارة المقياس الجاف و الفرق بين القراءتين على الجدول و تؤخذ القيمة التي تتقاطع عنها القراءتين والتي تمثل الرطوبة النسبية للهواء</a:t>
            </a:r>
            <a:endParaRPr lang="en-US" sz="16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3" y="4758714"/>
            <a:ext cx="3994484" cy="146685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3344779" y="3892177"/>
            <a:ext cx="1540042" cy="6717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5" grpId="0"/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17575" y="160337"/>
            <a:ext cx="7760941" cy="188685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 العظمى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16200000">
            <a:off x="1057426" y="2755957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6466" y="2758066"/>
            <a:ext cx="34076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زئبقي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1180070" y="422895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5479627" y="422895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959" y="4167415"/>
            <a:ext cx="3289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يوضع بشكل افقي</a:t>
            </a:r>
            <a:endParaRPr lang="en-US" sz="2500" b="1" dirty="0"/>
          </a:p>
        </p:txBody>
      </p:sp>
      <p:sp>
        <p:nvSpPr>
          <p:cNvPr id="27" name="Curved Down Arrow 26"/>
          <p:cNvSpPr/>
          <p:nvPr/>
        </p:nvSpPr>
        <p:spPr>
          <a:xfrm rot="16200000">
            <a:off x="1180070" y="5720558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5400000">
            <a:off x="5479627" y="5720558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1311" y="5659018"/>
            <a:ext cx="3683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يوجد اختناق في الانبوب الزجاجي ؟؟؟</a:t>
            </a:r>
            <a:endParaRPr lang="en-US" sz="2500" b="1" dirty="0"/>
          </a:p>
        </p:txBody>
      </p:sp>
      <p:pic>
        <p:nvPicPr>
          <p:cNvPr id="1026" name="Picture 2" descr="مخترع مقياس الحرارة - سط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37" y="1938969"/>
            <a:ext cx="5950096" cy="37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8795130" y="4872031"/>
            <a:ext cx="977039" cy="441613"/>
          </a:xfrm>
          <a:custGeom>
            <a:avLst/>
            <a:gdLst>
              <a:gd name="connsiteX0" fmla="*/ 514121 w 666152"/>
              <a:gd name="connsiteY0" fmla="*/ 56024 h 333224"/>
              <a:gd name="connsiteX1" fmla="*/ 40396 w 666152"/>
              <a:gd name="connsiteY1" fmla="*/ 56024 h 333224"/>
              <a:gd name="connsiteX2" fmla="*/ 95480 w 666152"/>
              <a:gd name="connsiteY2" fmla="*/ 331445 h 333224"/>
              <a:gd name="connsiteX3" fmla="*/ 657341 w 666152"/>
              <a:gd name="connsiteY3" fmla="*/ 166192 h 333224"/>
              <a:gd name="connsiteX4" fmla="*/ 425986 w 666152"/>
              <a:gd name="connsiteY4" fmla="*/ 939 h 333224"/>
              <a:gd name="connsiteX5" fmla="*/ 249717 w 666152"/>
              <a:gd name="connsiteY5" fmla="*/ 111108 h 3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152" h="333224">
                <a:moveTo>
                  <a:pt x="514121" y="56024"/>
                </a:moveTo>
                <a:cubicBezTo>
                  <a:pt x="312145" y="33072"/>
                  <a:pt x="110169" y="10121"/>
                  <a:pt x="40396" y="56024"/>
                </a:cubicBezTo>
                <a:cubicBezTo>
                  <a:pt x="-29377" y="101927"/>
                  <a:pt x="-7344" y="313084"/>
                  <a:pt x="95480" y="331445"/>
                </a:cubicBezTo>
                <a:cubicBezTo>
                  <a:pt x="198304" y="349806"/>
                  <a:pt x="602257" y="221276"/>
                  <a:pt x="657341" y="166192"/>
                </a:cubicBezTo>
                <a:cubicBezTo>
                  <a:pt x="712425" y="111108"/>
                  <a:pt x="493923" y="10120"/>
                  <a:pt x="425986" y="939"/>
                </a:cubicBezTo>
                <a:cubicBezTo>
                  <a:pt x="358049" y="-8242"/>
                  <a:pt x="303883" y="51433"/>
                  <a:pt x="249717" y="111108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42494</TotalTime>
  <Words>486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عناصر الطقس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أجهزة قياس اتجاه الرياح و سرعتها</vt:lpstr>
      <vt:lpstr>أجهزة قياس اتجاه الرياح و سرعتها</vt:lpstr>
      <vt:lpstr>أجهزة قياس اتجاه الرياح و سرعتها</vt:lpstr>
      <vt:lpstr>أجهزة قياس الضغط الجوي</vt:lpstr>
      <vt:lpstr>PowerPoint Presentation</vt:lpstr>
      <vt:lpstr>نموذج المحطة</vt:lpstr>
      <vt:lpstr>PowerPoint Presentation</vt:lpstr>
      <vt:lpstr>PowerPoint Presentation</vt:lpstr>
      <vt:lpstr>خرائط الطقس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d.naffa</cp:lastModifiedBy>
  <cp:revision>183</cp:revision>
  <dcterms:created xsi:type="dcterms:W3CDTF">2020-04-13T09:22:17Z</dcterms:created>
  <dcterms:modified xsi:type="dcterms:W3CDTF">2022-11-03T17:13:04Z</dcterms:modified>
</cp:coreProperties>
</file>