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641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239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7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840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733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627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721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603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875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195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678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231F1-0E10-4D2B-A716-53E93FF9E912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7551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Les mots interrogative </a:t>
            </a:r>
            <a:endParaRPr lang="en-US" sz="6000" b="1" dirty="0"/>
          </a:p>
        </p:txBody>
      </p:sp>
      <p:pic>
        <p:nvPicPr>
          <p:cNvPr id="1026" name="Picture 2" descr="Les mots interrogatifs - YouTub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091" y="1385456"/>
            <a:ext cx="8715280" cy="490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8697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Les mots interrogatifs - NOTREBLOGDEFLE.CO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2727" y="241966"/>
            <a:ext cx="5011465" cy="6840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6395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ar-JO" dirty="0" smtClean="0"/>
          </a:p>
          <a:p>
            <a:r>
              <a:rPr lang="en-US" sz="6600" b="1" dirty="0" smtClean="0">
                <a:solidFill>
                  <a:srgbClr val="FF0000"/>
                </a:solidFill>
              </a:rPr>
              <a:t>Avec Qui  </a:t>
            </a:r>
            <a:endParaRPr lang="en-US" sz="6600" b="1" dirty="0" smtClean="0">
              <a:solidFill>
                <a:srgbClr val="FF0000"/>
              </a:solidFill>
            </a:endParaRPr>
          </a:p>
          <a:p>
            <a:r>
              <a:rPr lang="en-US" sz="6600" b="1" dirty="0" smtClean="0">
                <a:solidFill>
                  <a:srgbClr val="FF0000"/>
                </a:solidFill>
              </a:rPr>
              <a:t>Comment </a:t>
            </a:r>
          </a:p>
          <a:p>
            <a:r>
              <a:rPr lang="en-US" sz="6600" b="1" dirty="0" smtClean="0">
                <a:solidFill>
                  <a:srgbClr val="FF0000"/>
                </a:solidFill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</a:rPr>
              <a:t>Quel</a:t>
            </a:r>
            <a:r>
              <a:rPr lang="en-US" sz="66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6600" b="1" dirty="0" smtClean="0">
                <a:solidFill>
                  <a:srgbClr val="FF0000"/>
                </a:solidFill>
              </a:rPr>
              <a:t> Qu</a:t>
            </a:r>
            <a:r>
              <a:rPr lang="fr-FR" sz="6600" b="1" dirty="0" smtClean="0">
                <a:solidFill>
                  <a:srgbClr val="FF0000"/>
                </a:solidFill>
              </a:rPr>
              <a:t>’est</a:t>
            </a:r>
            <a:r>
              <a:rPr lang="en-US" sz="6600" b="1" dirty="0" smtClean="0">
                <a:solidFill>
                  <a:srgbClr val="FF0000"/>
                </a:solidFill>
              </a:rPr>
              <a:t>-</a:t>
            </a:r>
            <a:r>
              <a:rPr lang="en-US" sz="6600" b="1" dirty="0" err="1" smtClean="0">
                <a:solidFill>
                  <a:srgbClr val="FF0000"/>
                </a:solidFill>
              </a:rPr>
              <a:t>ce</a:t>
            </a:r>
            <a:r>
              <a:rPr lang="en-US" sz="6600" b="1" dirty="0" smtClean="0">
                <a:solidFill>
                  <a:srgbClr val="FF0000"/>
                </a:solidFill>
              </a:rPr>
              <a:t>-que </a:t>
            </a:r>
            <a:endParaRPr lang="en-US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2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818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9600" b="1" dirty="0">
                <a:solidFill>
                  <a:schemeClr val="accent1"/>
                </a:solidFill>
              </a:rPr>
              <a:t>a</a:t>
            </a:r>
            <a:r>
              <a:rPr lang="en-US" sz="9600" b="1" dirty="0" smtClean="0">
                <a:solidFill>
                  <a:schemeClr val="accent1"/>
                </a:solidFill>
              </a:rPr>
              <a:t>vec qui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/ </a:t>
            </a:r>
            <a:r>
              <a:rPr lang="ar-JO" dirty="0" smtClean="0"/>
              <a:t> </a:t>
            </a:r>
            <a:r>
              <a:rPr lang="en-US" dirty="0" smtClean="0"/>
              <a:t>with whom </a:t>
            </a:r>
            <a:r>
              <a:rPr lang="en-US" dirty="0" smtClean="0"/>
              <a:t>– </a:t>
            </a:r>
            <a:r>
              <a:rPr lang="ar-JO" dirty="0" smtClean="0"/>
              <a:t>مع من </a:t>
            </a:r>
            <a:r>
              <a:rPr lang="ar-JO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ar-JO" dirty="0"/>
          </a:p>
          <a:p>
            <a:pPr marL="0" indent="0">
              <a:buNone/>
            </a:pPr>
            <a:r>
              <a:rPr lang="en-US" dirty="0" smtClean="0"/>
              <a:t>1/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Avec qui </a:t>
            </a:r>
            <a:r>
              <a:rPr lang="en-US" dirty="0" err="1" smtClean="0">
                <a:solidFill>
                  <a:srgbClr val="00B0F0"/>
                </a:solidFill>
              </a:rPr>
              <a:t>tu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joues</a:t>
            </a:r>
            <a:r>
              <a:rPr lang="en-US" dirty="0" smtClean="0">
                <a:solidFill>
                  <a:srgbClr val="00B0F0"/>
                </a:solidFill>
              </a:rPr>
              <a:t> au tennis </a:t>
            </a:r>
            <a:r>
              <a:rPr lang="en-US" dirty="0">
                <a:solidFill>
                  <a:srgbClr val="00B0F0"/>
                </a:solidFill>
              </a:rPr>
              <a:t>?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ar-JO" dirty="0" smtClean="0">
                <a:solidFill>
                  <a:srgbClr val="00B0F0"/>
                </a:solidFill>
              </a:rPr>
              <a:t> مع من تلعب التنس</a:t>
            </a:r>
            <a:r>
              <a:rPr lang="ar-JO" dirty="0">
                <a:solidFill>
                  <a:srgbClr val="00B0F0"/>
                </a:solidFill>
              </a:rPr>
              <a:t>؟</a:t>
            </a:r>
            <a:endParaRPr lang="en-US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Je </a:t>
            </a:r>
            <a:r>
              <a:rPr lang="en-US" dirty="0" err="1" smtClean="0">
                <a:solidFill>
                  <a:srgbClr val="00B0F0"/>
                </a:solidFill>
              </a:rPr>
              <a:t>joue</a:t>
            </a:r>
            <a:r>
              <a:rPr lang="en-US" dirty="0" smtClean="0">
                <a:solidFill>
                  <a:srgbClr val="00B0F0"/>
                </a:solidFill>
              </a:rPr>
              <a:t> au tennis </a:t>
            </a:r>
            <a:r>
              <a:rPr lang="en-US" b="1" dirty="0" smtClean="0">
                <a:solidFill>
                  <a:srgbClr val="FF0000"/>
                </a:solidFill>
              </a:rPr>
              <a:t>avec Sara </a:t>
            </a:r>
            <a:r>
              <a:rPr lang="ar-JO" dirty="0" smtClean="0"/>
              <a:t>انا العب التنس </a:t>
            </a:r>
            <a:r>
              <a:rPr lang="ar-JO" dirty="0" smtClean="0">
                <a:solidFill>
                  <a:srgbClr val="FF0000"/>
                </a:solidFill>
              </a:rPr>
              <a:t>مع سارة 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2/ </a:t>
            </a:r>
            <a:r>
              <a:rPr lang="en-US" dirty="0" smtClean="0">
                <a:solidFill>
                  <a:srgbClr val="FF0000"/>
                </a:solidFill>
              </a:rPr>
              <a:t>Avec qui </a:t>
            </a:r>
            <a:r>
              <a:rPr lang="en-US" dirty="0" err="1" smtClean="0">
                <a:solidFill>
                  <a:schemeClr val="bg1"/>
                </a:solidFill>
              </a:rPr>
              <a:t>t</a:t>
            </a:r>
            <a:r>
              <a:rPr lang="en-US" dirty="0" err="1" smtClean="0">
                <a:solidFill>
                  <a:srgbClr val="00B0F0"/>
                </a:solidFill>
              </a:rPr>
              <a:t>tu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manges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smtClean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Je mange </a:t>
            </a:r>
            <a:r>
              <a:rPr lang="en-US" dirty="0" smtClean="0">
                <a:solidFill>
                  <a:srgbClr val="00B0F0"/>
                </a:solidFill>
              </a:rPr>
              <a:t>avec 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u="sng" dirty="0" smtClean="0">
                <a:solidFill>
                  <a:srgbClr val="00B0F0"/>
                </a:solidFill>
              </a:rPr>
              <a:t>papa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ar-JO" u="sng" dirty="0" smtClean="0">
                <a:solidFill>
                  <a:srgbClr val="FF0000"/>
                </a:solidFill>
              </a:rPr>
              <a:t>في </a:t>
            </a:r>
            <a:r>
              <a:rPr lang="ar-JO" u="sng" dirty="0" smtClean="0">
                <a:solidFill>
                  <a:srgbClr val="FF0000"/>
                </a:solidFill>
              </a:rPr>
              <a:t>كل الامثلة تم السؤال </a:t>
            </a:r>
            <a:r>
              <a:rPr lang="ar-JO" u="sng" dirty="0" smtClean="0">
                <a:solidFill>
                  <a:srgbClr val="FF0000"/>
                </a:solidFill>
              </a:rPr>
              <a:t>عن </a:t>
            </a:r>
            <a:r>
              <a:rPr lang="ar-JO" u="sng" dirty="0" smtClean="0">
                <a:solidFill>
                  <a:srgbClr val="FFFF00"/>
                </a:solidFill>
              </a:rPr>
              <a:t>مع من   (</a:t>
            </a:r>
            <a:r>
              <a:rPr lang="ar-JO" u="sng" dirty="0" smtClean="0">
                <a:solidFill>
                  <a:srgbClr val="FF0000"/>
                </a:solidFill>
              </a:rPr>
              <a:t>الاشخاص)</a:t>
            </a:r>
            <a:endParaRPr lang="ar-JO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ar-JO" u="sng" dirty="0" smtClean="0">
                <a:solidFill>
                  <a:srgbClr val="FF0000"/>
                </a:solidFill>
              </a:rPr>
              <a:t>يتم اختيار اداة السؤال الخاصة بالاشخاص </a:t>
            </a:r>
            <a:endParaRPr lang="en-US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500" b="1" u="sng" dirty="0" smtClean="0">
                <a:solidFill>
                  <a:srgbClr val="FF0000"/>
                </a:solidFill>
              </a:rPr>
              <a:t>Avec qui </a:t>
            </a:r>
            <a:endParaRPr lang="ar-JO" sz="3500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ar-JO" u="sng" dirty="0" smtClean="0">
                <a:solidFill>
                  <a:srgbClr val="FF0000"/>
                </a:solidFill>
              </a:rPr>
              <a:t>اجابة السؤال يجب ان  تحتوي على كلمة </a:t>
            </a:r>
            <a:endParaRPr lang="en-US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Avec </a:t>
            </a:r>
            <a:endParaRPr lang="en-US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688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accent1"/>
                </a:solidFill>
              </a:rPr>
              <a:t>Combien</a:t>
            </a:r>
            <a:r>
              <a:rPr lang="ar-JO" b="1" dirty="0" smtClean="0">
                <a:solidFill>
                  <a:schemeClr val="accent1"/>
                </a:solidFill>
              </a:rPr>
              <a:t> </a:t>
            </a:r>
            <a:r>
              <a:rPr lang="en-US" b="1" dirty="0" smtClean="0">
                <a:solidFill>
                  <a:schemeClr val="accent1"/>
                </a:solidFill>
              </a:rPr>
              <a:t> How many ?</a:t>
            </a:r>
            <a:r>
              <a:rPr lang="ar-JO" b="1" dirty="0" smtClean="0">
                <a:solidFill>
                  <a:schemeClr val="accent1"/>
                </a:solidFill>
              </a:rPr>
              <a:t>كم </a:t>
            </a:r>
            <a:r>
              <a:rPr lang="en-US" dirty="0" smtClean="0"/>
              <a:t> </a:t>
            </a:r>
            <a:r>
              <a:rPr lang="ar-JO" dirty="0" smtClean="0"/>
              <a:t>/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b="1" u="sng" dirty="0" smtClean="0">
                <a:solidFill>
                  <a:srgbClr val="FF0000"/>
                </a:solidFill>
              </a:rPr>
              <a:t>1/</a:t>
            </a:r>
            <a:r>
              <a:rPr lang="en-US" b="1" u="sng" dirty="0" err="1" smtClean="0">
                <a:solidFill>
                  <a:srgbClr val="FF0000"/>
                </a:solidFill>
              </a:rPr>
              <a:t>Combien</a:t>
            </a:r>
            <a:r>
              <a:rPr lang="en-US" dirty="0" smtClean="0"/>
              <a:t> de gar</a:t>
            </a:r>
            <a:r>
              <a:rPr lang="fr-FR" dirty="0"/>
              <a:t>ç</a:t>
            </a:r>
            <a:r>
              <a:rPr lang="en-US" dirty="0" err="1" smtClean="0"/>
              <a:t>ons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y a ?</a:t>
            </a:r>
          </a:p>
          <a:p>
            <a:r>
              <a:rPr lang="en-US" dirty="0"/>
              <a:t> </a:t>
            </a:r>
            <a:r>
              <a:rPr lang="en-US" dirty="0" smtClean="0"/>
              <a:t>Ilya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trois</a:t>
            </a:r>
            <a:r>
              <a:rPr lang="en-US" dirty="0" smtClean="0">
                <a:solidFill>
                  <a:srgbClr val="FF0000"/>
                </a:solidFill>
              </a:rPr>
              <a:t>  (3) </a:t>
            </a:r>
            <a:r>
              <a:rPr lang="en-US" dirty="0" smtClean="0"/>
              <a:t>garcons </a:t>
            </a:r>
          </a:p>
          <a:p>
            <a:r>
              <a:rPr lang="en-US" dirty="0" smtClean="0"/>
              <a:t>2/ </a:t>
            </a:r>
            <a:r>
              <a:rPr lang="en-US" b="1" dirty="0" err="1" smtClean="0">
                <a:solidFill>
                  <a:srgbClr val="FF0000"/>
                </a:solidFill>
              </a:rPr>
              <a:t>Combien</a:t>
            </a:r>
            <a:r>
              <a:rPr lang="en-US" dirty="0" smtClean="0"/>
              <a:t> de chat </a:t>
            </a:r>
            <a:r>
              <a:rPr lang="en-US" dirty="0" err="1" smtClean="0"/>
              <a:t>il</a:t>
            </a:r>
            <a:r>
              <a:rPr lang="en-US" dirty="0" smtClean="0"/>
              <a:t> y a ?</a:t>
            </a:r>
          </a:p>
          <a:p>
            <a:r>
              <a:rPr lang="en-US" dirty="0" smtClean="0"/>
              <a:t>Il </a:t>
            </a:r>
            <a:r>
              <a:rPr lang="en-US" dirty="0" err="1" smtClean="0"/>
              <a:t>ya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quatre</a:t>
            </a:r>
            <a:r>
              <a:rPr lang="en-US" b="1" dirty="0" smtClean="0">
                <a:solidFill>
                  <a:srgbClr val="FF0000"/>
                </a:solidFill>
              </a:rPr>
              <a:t> (4)</a:t>
            </a:r>
            <a:r>
              <a:rPr lang="en-US" dirty="0" smtClean="0"/>
              <a:t>chats ?</a:t>
            </a:r>
          </a:p>
          <a:p>
            <a:pPr marL="0" indent="0">
              <a:buNone/>
            </a:pPr>
            <a:r>
              <a:rPr lang="ar-JO" dirty="0" smtClean="0"/>
              <a:t>في كل الامثلة تم السؤال عن العدد فتكون اداة الاستفهام المناسبة للعدد هي </a:t>
            </a:r>
          </a:p>
          <a:p>
            <a:pPr marL="0" indent="0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Combien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endParaRPr lang="en-US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70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Quel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Quel</a:t>
            </a:r>
            <a:r>
              <a:rPr lang="en-US" b="1" dirty="0" smtClean="0">
                <a:solidFill>
                  <a:srgbClr val="FF0000"/>
                </a:solidFill>
              </a:rPr>
              <a:t> age</a:t>
            </a:r>
            <a:r>
              <a:rPr lang="en-US" dirty="0" smtClean="0"/>
              <a:t> as </a:t>
            </a:r>
            <a:r>
              <a:rPr lang="en-US" dirty="0" err="1" smtClean="0"/>
              <a:t>tu</a:t>
            </a:r>
            <a:r>
              <a:rPr lang="en-US" dirty="0" smtClean="0"/>
              <a:t> 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J’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8 </a:t>
            </a:r>
            <a:r>
              <a:rPr lang="en-US" b="1" u="sng" dirty="0" err="1" smtClean="0">
                <a:solidFill>
                  <a:srgbClr val="FF0000"/>
                </a:solidFill>
              </a:rPr>
              <a:t>ans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ar-JO" b="1" u="sng" dirty="0" smtClean="0">
                <a:solidFill>
                  <a:srgbClr val="FF0000"/>
                </a:solidFill>
              </a:rPr>
              <a:t>عند السؤال عن العمر نستعمل </a:t>
            </a:r>
            <a:endParaRPr lang="en-US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u="sng" dirty="0" err="1" smtClean="0">
                <a:solidFill>
                  <a:srgbClr val="FF0000"/>
                </a:solidFill>
              </a:rPr>
              <a:t>Quel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293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Comment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Comment</a:t>
            </a:r>
            <a:r>
              <a:rPr lang="en-US" b="1" dirty="0" smtClean="0"/>
              <a:t> </a:t>
            </a:r>
            <a:r>
              <a:rPr lang="fr-FR" b="1" dirty="0" smtClean="0"/>
              <a:t>ç</a:t>
            </a:r>
            <a:r>
              <a:rPr lang="en-US" b="1" dirty="0" smtClean="0"/>
              <a:t>a </a:t>
            </a:r>
            <a:r>
              <a:rPr lang="en-US" b="1" dirty="0" err="1" smtClean="0"/>
              <a:t>va</a:t>
            </a:r>
            <a:r>
              <a:rPr lang="en-US" b="1" dirty="0" smtClean="0"/>
              <a:t> ?</a:t>
            </a:r>
          </a:p>
          <a:p>
            <a:endParaRPr lang="en-US" b="1" dirty="0"/>
          </a:p>
          <a:p>
            <a:r>
              <a:rPr lang="fr-FR" b="1" dirty="0" smtClean="0"/>
              <a:t>Ç</a:t>
            </a:r>
            <a:r>
              <a:rPr lang="en-US" b="1" dirty="0" smtClean="0"/>
              <a:t>a </a:t>
            </a:r>
            <a:r>
              <a:rPr lang="en-US" b="1" dirty="0" err="1" smtClean="0"/>
              <a:t>va</a:t>
            </a:r>
            <a:r>
              <a:rPr lang="en-US" b="1" dirty="0" smtClean="0"/>
              <a:t> </a:t>
            </a:r>
            <a:r>
              <a:rPr lang="en-US" b="1" dirty="0" err="1" smtClean="0"/>
              <a:t>bien</a:t>
            </a:r>
            <a:r>
              <a:rPr lang="en-US" b="1" dirty="0" smtClean="0"/>
              <a:t> .</a:t>
            </a:r>
          </a:p>
          <a:p>
            <a:endParaRPr lang="en-US" b="1" dirty="0"/>
          </a:p>
          <a:p>
            <a:r>
              <a:rPr lang="en-US" b="1" dirty="0" smtClean="0">
                <a:solidFill>
                  <a:srgbClr val="FF0000"/>
                </a:solidFill>
              </a:rPr>
              <a:t>Comment</a:t>
            </a:r>
            <a:r>
              <a:rPr lang="en-US" b="1" dirty="0" smtClean="0"/>
              <a:t> </a:t>
            </a:r>
            <a:r>
              <a:rPr lang="en-US" b="1" dirty="0" err="1" smtClean="0"/>
              <a:t>tu</a:t>
            </a:r>
            <a:r>
              <a:rPr lang="en-US" b="1" dirty="0" smtClean="0"/>
              <a:t> t’ </a:t>
            </a:r>
            <a:r>
              <a:rPr lang="en-US" b="1" dirty="0" err="1" smtClean="0"/>
              <a:t>appelles</a:t>
            </a:r>
            <a:r>
              <a:rPr lang="en-US" b="1" dirty="0" smtClean="0"/>
              <a:t> ?</a:t>
            </a:r>
          </a:p>
          <a:p>
            <a:r>
              <a:rPr lang="ar-JO" b="1" dirty="0" smtClean="0"/>
              <a:t>عند السؤال عن الحالة / او سؤال ما اسمك </a:t>
            </a:r>
          </a:p>
          <a:p>
            <a:r>
              <a:rPr lang="ar-JO" b="1" dirty="0" smtClean="0"/>
              <a:t>نستعمل</a:t>
            </a:r>
            <a:r>
              <a:rPr lang="en-US" b="1" dirty="0" smtClean="0"/>
              <a:t> </a:t>
            </a:r>
          </a:p>
          <a:p>
            <a:pPr marL="0" indent="0">
              <a:buNone/>
            </a:pPr>
            <a:r>
              <a:rPr lang="en-US" b="1" dirty="0" smtClean="0"/>
              <a:t>Comment ?</a:t>
            </a:r>
            <a:r>
              <a:rPr lang="ar-JO" b="1" dirty="0" smtClean="0"/>
              <a:t> 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2243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Qu</a:t>
            </a:r>
            <a:r>
              <a:rPr lang="fr-FR" b="1" dirty="0" smtClean="0">
                <a:solidFill>
                  <a:srgbClr val="FF0000"/>
                </a:solidFill>
              </a:rPr>
              <a:t>’</a:t>
            </a:r>
            <a:r>
              <a:rPr lang="en-US" b="1" dirty="0" err="1" smtClean="0">
                <a:solidFill>
                  <a:srgbClr val="FF0000"/>
                </a:solidFill>
              </a:rPr>
              <a:t>est</a:t>
            </a:r>
            <a:r>
              <a:rPr lang="en-US" b="1" dirty="0" smtClean="0">
                <a:solidFill>
                  <a:srgbClr val="FF0000"/>
                </a:solidFill>
              </a:rPr>
              <a:t> –</a:t>
            </a:r>
            <a:r>
              <a:rPr lang="en-US" b="1" dirty="0" err="1" smtClean="0">
                <a:solidFill>
                  <a:srgbClr val="FF0000"/>
                </a:solidFill>
              </a:rPr>
              <a:t>ce</a:t>
            </a:r>
            <a:r>
              <a:rPr lang="en-US" b="1" dirty="0" smtClean="0">
                <a:solidFill>
                  <a:srgbClr val="FF0000"/>
                </a:solidFill>
              </a:rPr>
              <a:t> –que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Qu</a:t>
            </a:r>
            <a:r>
              <a:rPr lang="fr-FR" dirty="0" smtClean="0"/>
              <a:t>’est </a:t>
            </a:r>
            <a:r>
              <a:rPr lang="en-US" dirty="0" smtClean="0"/>
              <a:t>– </a:t>
            </a:r>
            <a:r>
              <a:rPr lang="en-US" dirty="0" err="1" smtClean="0"/>
              <a:t>ce</a:t>
            </a:r>
            <a:r>
              <a:rPr lang="en-US" dirty="0" smtClean="0"/>
              <a:t> –que </a:t>
            </a:r>
            <a:r>
              <a:rPr lang="en-US" b="1" dirty="0" err="1" smtClean="0">
                <a:solidFill>
                  <a:srgbClr val="FF0000"/>
                </a:solidFill>
              </a:rPr>
              <a:t>tu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fais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maintenant</a:t>
            </a:r>
            <a:r>
              <a:rPr lang="en-US" dirty="0" smtClean="0"/>
              <a:t> 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Je </a:t>
            </a:r>
            <a:r>
              <a:rPr lang="en-US" b="1" u="sng" dirty="0" err="1" smtClean="0">
                <a:solidFill>
                  <a:srgbClr val="FF0000"/>
                </a:solidFill>
              </a:rPr>
              <a:t>joue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 (</a:t>
            </a:r>
            <a:r>
              <a:rPr lang="ar-JO" dirty="0" smtClean="0"/>
              <a:t>فعل 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Qu’est</a:t>
            </a:r>
            <a:r>
              <a:rPr lang="en-US" dirty="0" smtClean="0"/>
              <a:t> –</a:t>
            </a:r>
            <a:r>
              <a:rPr lang="en-US" dirty="0" err="1" smtClean="0"/>
              <a:t>ce</a:t>
            </a:r>
            <a:r>
              <a:rPr lang="en-US" dirty="0" smtClean="0"/>
              <a:t> que </a:t>
            </a:r>
            <a:r>
              <a:rPr lang="en-US" b="1" u="sng" dirty="0" err="1" smtClean="0">
                <a:solidFill>
                  <a:srgbClr val="FF0000"/>
                </a:solidFill>
              </a:rPr>
              <a:t>il</a:t>
            </a:r>
            <a:r>
              <a:rPr lang="en-US" b="1" u="sng" dirty="0" smtClean="0">
                <a:solidFill>
                  <a:srgbClr val="FF0000"/>
                </a:solidFill>
              </a:rPr>
              <a:t> fait </a:t>
            </a:r>
            <a:r>
              <a:rPr lang="en-US" dirty="0" err="1" smtClean="0"/>
              <a:t>maintenant</a:t>
            </a:r>
            <a:r>
              <a:rPr lang="en-US" dirty="0" smtClean="0"/>
              <a:t> ?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Il </a:t>
            </a:r>
            <a:r>
              <a:rPr lang="en-US" b="1" u="sng" dirty="0" err="1" smtClean="0">
                <a:solidFill>
                  <a:srgbClr val="FF0000"/>
                </a:solidFill>
              </a:rPr>
              <a:t>marche</a:t>
            </a:r>
            <a:r>
              <a:rPr lang="en-US" u="sng" dirty="0" smtClean="0"/>
              <a:t> </a:t>
            </a:r>
            <a:r>
              <a:rPr lang="en-US" dirty="0" smtClean="0"/>
              <a:t> (</a:t>
            </a:r>
            <a:r>
              <a:rPr lang="ar-JO" dirty="0" smtClean="0"/>
              <a:t>فعل 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ar-JO" dirty="0" smtClean="0"/>
              <a:t>السؤال هنا عن الافعال فنختار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Qu</a:t>
            </a:r>
            <a:r>
              <a:rPr lang="fr-FR" b="1" dirty="0" smtClean="0">
                <a:solidFill>
                  <a:srgbClr val="FF0000"/>
                </a:solidFill>
              </a:rPr>
              <a:t>’</a:t>
            </a:r>
            <a:r>
              <a:rPr lang="en-US" b="1" dirty="0" err="1" smtClean="0">
                <a:solidFill>
                  <a:srgbClr val="FF0000"/>
                </a:solidFill>
              </a:rPr>
              <a:t>est</a:t>
            </a:r>
            <a:r>
              <a:rPr lang="en-US" b="1" dirty="0" smtClean="0">
                <a:solidFill>
                  <a:srgbClr val="FF0000"/>
                </a:solidFill>
              </a:rPr>
              <a:t> –</a:t>
            </a:r>
            <a:r>
              <a:rPr lang="en-US" b="1" dirty="0" err="1" smtClean="0">
                <a:solidFill>
                  <a:srgbClr val="FF0000"/>
                </a:solidFill>
              </a:rPr>
              <a:t>ce</a:t>
            </a:r>
            <a:r>
              <a:rPr lang="en-US" b="1" dirty="0" smtClean="0">
                <a:solidFill>
                  <a:srgbClr val="FF0000"/>
                </a:solidFill>
              </a:rPr>
              <a:t> –que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30854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Ou</a:t>
            </a:r>
            <a:r>
              <a:rPr lang="en-US" dirty="0" smtClean="0"/>
              <a:t> / where </a:t>
            </a:r>
            <a:r>
              <a:rPr lang="ar-JO" dirty="0" smtClean="0"/>
              <a:t>اين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اداة استفهام للمكان </a:t>
            </a:r>
          </a:p>
          <a:p>
            <a:r>
              <a:rPr lang="ar-JO" dirty="0" smtClean="0"/>
              <a:t>الاجابة يجب يجب ان تحتوي الاجابة  على اسم  مكان </a:t>
            </a:r>
          </a:p>
          <a:p>
            <a:r>
              <a:rPr lang="ar-JO" dirty="0" smtClean="0">
                <a:solidFill>
                  <a:schemeClr val="accent1"/>
                </a:solidFill>
              </a:rPr>
              <a:t>- </a:t>
            </a:r>
            <a:r>
              <a:rPr lang="en-US" dirty="0" err="1" smtClean="0">
                <a:solidFill>
                  <a:schemeClr val="accent1"/>
                </a:solidFill>
              </a:rPr>
              <a:t>Ou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habites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</a:t>
            </a:r>
            <a:r>
              <a:rPr lang="en-US" dirty="0" smtClean="0">
                <a:solidFill>
                  <a:srgbClr val="FF0000"/>
                </a:solidFill>
              </a:rPr>
              <a:t> ?/</a:t>
            </a:r>
            <a:r>
              <a:rPr lang="ar-JO" dirty="0" smtClean="0">
                <a:solidFill>
                  <a:srgbClr val="FF0000"/>
                </a:solidFill>
              </a:rPr>
              <a:t>اين تعيش ؟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J’ </a:t>
            </a:r>
            <a:r>
              <a:rPr lang="en-US" dirty="0" err="1" smtClean="0">
                <a:solidFill>
                  <a:srgbClr val="FF0000"/>
                </a:solidFill>
              </a:rPr>
              <a:t>habite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fr-FR" dirty="0" smtClean="0">
                <a:solidFill>
                  <a:schemeClr val="accent1"/>
                </a:solidFill>
              </a:rPr>
              <a:t>à </a:t>
            </a:r>
            <a:r>
              <a:rPr lang="en-US" dirty="0" smtClean="0">
                <a:solidFill>
                  <a:schemeClr val="accent1"/>
                </a:solidFill>
              </a:rPr>
              <a:t>Amman </a:t>
            </a:r>
            <a:r>
              <a:rPr lang="en-US" dirty="0" smtClean="0">
                <a:solidFill>
                  <a:srgbClr val="FF0000"/>
                </a:solidFill>
              </a:rPr>
              <a:t>/</a:t>
            </a:r>
            <a:r>
              <a:rPr lang="ar-JO" dirty="0" smtClean="0">
                <a:solidFill>
                  <a:srgbClr val="FF0000"/>
                </a:solidFill>
              </a:rPr>
              <a:t>انا اعيش </a:t>
            </a:r>
            <a:r>
              <a:rPr lang="ar-JO" dirty="0" smtClean="0">
                <a:solidFill>
                  <a:schemeClr val="accent1"/>
                </a:solidFill>
              </a:rPr>
              <a:t>في عمان </a:t>
            </a:r>
            <a:endParaRPr lang="ar-JO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Ou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habites</a:t>
            </a:r>
            <a:r>
              <a:rPr lang="en-US" dirty="0" smtClean="0">
                <a:solidFill>
                  <a:schemeClr val="accent1"/>
                </a:solidFill>
              </a:rPr>
              <a:t> Salma ?/ </a:t>
            </a:r>
            <a:r>
              <a:rPr lang="ar-JO" dirty="0" smtClean="0">
                <a:solidFill>
                  <a:schemeClr val="accent1"/>
                </a:solidFill>
              </a:rPr>
              <a:t>اين تعيش سلمي </a:t>
            </a:r>
            <a:endParaRPr lang="en-US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Salma </a:t>
            </a:r>
            <a:r>
              <a:rPr lang="en-US" dirty="0" err="1" smtClean="0">
                <a:solidFill>
                  <a:schemeClr val="accent1"/>
                </a:solidFill>
              </a:rPr>
              <a:t>habite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fr-FR" dirty="0" smtClean="0">
                <a:solidFill>
                  <a:schemeClr val="accent1"/>
                </a:solidFill>
              </a:rPr>
              <a:t>à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Alasharafieh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ar-JO" dirty="0" smtClean="0">
                <a:solidFill>
                  <a:schemeClr val="accent1"/>
                </a:solidFill>
              </a:rPr>
              <a:t> / سلمى تعيش بعمان </a:t>
            </a:r>
          </a:p>
        </p:txBody>
      </p:sp>
    </p:spTree>
    <p:extLst>
      <p:ext uri="{BB962C8B-B14F-4D97-AF65-F5344CB8AC3E}">
        <p14:creationId xmlns:p14="http://schemas.microsoft.com/office/powerpoint/2010/main" val="1216282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</TotalTime>
  <Words>280</Words>
  <Application>Microsoft Office PowerPoint</Application>
  <PresentationFormat>Widescreen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Les mots interrogative </vt:lpstr>
      <vt:lpstr>PowerPoint Presentation</vt:lpstr>
      <vt:lpstr>PowerPoint Presentation</vt:lpstr>
      <vt:lpstr>avec qui /  with whom – مع من  </vt:lpstr>
      <vt:lpstr>Combien  How many ?كم  / </vt:lpstr>
      <vt:lpstr>Quel  </vt:lpstr>
      <vt:lpstr>Comment</vt:lpstr>
      <vt:lpstr>Qu’est –ce –que </vt:lpstr>
      <vt:lpstr>Ou / where اين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mots interrogative </dc:title>
  <dc:creator>R.Geurouachi</dc:creator>
  <cp:lastModifiedBy>R.Geurouachi</cp:lastModifiedBy>
  <cp:revision>14</cp:revision>
  <dcterms:created xsi:type="dcterms:W3CDTF">2022-11-01T13:35:54Z</dcterms:created>
  <dcterms:modified xsi:type="dcterms:W3CDTF">2022-11-01T15:31:30Z</dcterms:modified>
</cp:coreProperties>
</file>