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190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6040-29E8-4FC1-BE0C-8210BE919EA2}" type="datetimeFigureOut">
              <a:rPr lang="en-US" smtClean="0"/>
              <a:pPr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7234-C250-40C1-A83B-FA8B765FBC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905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>
                <a:solidFill>
                  <a:srgbClr val="FF0000"/>
                </a:solidFill>
              </a:rPr>
              <a:t>الإرشاداتُ تَحْمينا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5687945_2949173678513366_184313851327102250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7400" y="1447800"/>
            <a:ext cx="708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 الإرشاداتُ العامَّةُ : هِيَ مَجْموعَةٌ مِنَ الْقوانينِ و الإشاراتِ و الرُّموزِ تَدُلّنا على التَّصرُفاتِ السَّليمةِ التَّي تُبْعدنا عَنِ الأَخْطارِ.</a:t>
            </a:r>
          </a:p>
          <a:p>
            <a:pPr algn="r"/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0000"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228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إرشاداتٌ دَاخل الصَّفّ مثل الْمُحافَظَة على ( النَّظافَةِ    و النّظامِ و التَّرتيبِ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5714"/>
          <a:stretch>
            <a:fillRect/>
          </a:stretch>
        </p:blipFill>
        <p:spPr bwMode="auto">
          <a:xfrm>
            <a:off x="0" y="213360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81000" y="0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4000" dirty="0"/>
              <a:t>إِرْشاداتٌ في سَاحَةِ الْمَدْرَسةِ مِثَل ( عَدم الرَّكضِ و   الوُقوف في الطَّابورِ بانتظام ٍ و احْتِرام النَّشيدِ الوَطَنيّ</a:t>
            </a:r>
            <a:endParaRPr lang="en-US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50794"/>
          <a:stretch>
            <a:fillRect/>
          </a:stretch>
        </p:blipFill>
        <p:spPr bwMode="auto">
          <a:xfrm>
            <a:off x="0" y="22098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990600" y="0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dirty="0"/>
              <a:t>إِرشاداتٌ في الْحَدائقِ الْعامّةِ مثل: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990600" y="685800"/>
            <a:ext cx="10134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dirty="0"/>
              <a:t>عَدَمُ تَسلّقِ الأَشجارِأَوتكسيرها والْمحافظة عليها،عَدمُ </a:t>
            </a:r>
          </a:p>
          <a:p>
            <a:pPr algn="r" rtl="1"/>
            <a:r>
              <a:rPr lang="ar-JO" sz="4400" dirty="0"/>
              <a:t>الابتعادِ عَنِ الْوالدينِ، عَدَمُ التَّكلمِ مَعَ الْغُرباءِ.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37736"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52400" y="2286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5400" dirty="0"/>
              <a:t>بَعْضُ الْإِرشاداتِ الّتي تَحْمينا مِنَ الْأَخطارِ: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71600"/>
            <a:ext cx="929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5400" dirty="0"/>
              <a:t>1- عَدَمُ الْاقْترابِ مِنَ السّدودِ أَو السّباحَةِ.</a:t>
            </a:r>
            <a:endParaRPr 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33334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04800" y="3048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800" dirty="0"/>
              <a:t>2-عَدمُ التَّزحلقِ على الدَّرَجِ في الْمَدْرَسَةِ والْبَيْتِ.</a:t>
            </a:r>
            <a:endParaRPr lang="en-US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32312"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457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4400" dirty="0"/>
              <a:t>3- عَدمُ تَسَلّقِ الْأَشجاروَأَسْطحِ الْمَنازلِ .</a:t>
            </a:r>
            <a:endParaRPr lang="en-US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4783"/>
          <a:stretch>
            <a:fillRect/>
          </a:stretch>
        </p:blipFill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104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n.abumariam</cp:lastModifiedBy>
  <cp:revision>17</cp:revision>
  <dcterms:created xsi:type="dcterms:W3CDTF">2020-10-30T13:44:00Z</dcterms:created>
  <dcterms:modified xsi:type="dcterms:W3CDTF">2022-11-01T08:32:38Z</dcterms:modified>
</cp:coreProperties>
</file>