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6" r:id="rId5"/>
    <p:sldId id="257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2799-D0DF-4777-A031-52FCBD25B0C0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019B-FF09-4B35-B6DD-8DEE2E06C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4384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000" dirty="0" smtClean="0"/>
              <a:t>التَّسامحُ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457200" y="2209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ماذا تَفْعَلُ إذا أَغْضَبك صَديقك؟؟؟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2619"/>
          <a:stretch>
            <a:fillRect/>
          </a:stretch>
        </p:blipFill>
        <p:spPr bwMode="auto">
          <a:xfrm>
            <a:off x="304800" y="16764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 smtClean="0"/>
              <a:t>أَضَعُ إِشارَةَ        أَمامَ التَّصرفِ الصَّحيحِ وإِشارةَ</a:t>
            </a:r>
            <a:r>
              <a:rPr lang="en-US" sz="3600" dirty="0" smtClean="0"/>
              <a:t> </a:t>
            </a:r>
            <a:r>
              <a:rPr lang="ar-JO" sz="3600" dirty="0" smtClean="0"/>
              <a:t>×     أَمامَ التَّصرفِ الْخاطىء    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6096000" y="6858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286500" y="4953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5000" y="5029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الْولدانِ يَتَشاجرانِ.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510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الطّفلانِ صَديقانِ.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 smtClean="0"/>
              <a:t>أَعتَذرُ عِنْدَما أُخْطىء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3301735_3594613573935335_3976906622174891597_n.jpg"/>
          <p:cNvPicPr>
            <a:picLocks noChangeAspect="1"/>
          </p:cNvPicPr>
          <p:nvPr/>
        </p:nvPicPr>
        <p:blipFill>
          <a:blip r:embed="rId2"/>
          <a:srcRect b="3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224882_631996147481693_74944191629254298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221110_720666875208166_9165518015025554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8</cp:revision>
  <dcterms:created xsi:type="dcterms:W3CDTF">2020-10-28T11:55:48Z</dcterms:created>
  <dcterms:modified xsi:type="dcterms:W3CDTF">2020-10-30T08:40:48Z</dcterms:modified>
</cp:coreProperties>
</file>