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6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0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0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66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1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7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8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4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0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86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5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85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67B49E-C6D0-4533-B5AE-B8C48908102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1A0BB9-75BF-41CB-8C1A-13BCAD08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B8D7-4CF4-4BC8-9A80-516D8F589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always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E75B4-F3E6-4C2A-BBB4-4950140CB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001" y="7657203"/>
            <a:ext cx="1894841" cy="191972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ow Teachers Mark Correct and Incorrect Answers around the World">
            <a:extLst>
              <a:ext uri="{FF2B5EF4-FFF2-40B4-BE49-F238E27FC236}">
                <a16:creationId xmlns:a16="http://schemas.microsoft.com/office/drawing/2014/main" id="{A96D973F-A4CE-4976-91FD-A0AF1322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86" y="4314507"/>
            <a:ext cx="150074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D333F0B-53CF-4172-AB6B-C10E94F88A12}"/>
              </a:ext>
            </a:extLst>
          </p:cNvPr>
          <p:cNvSpPr txBox="1">
            <a:spLocks/>
          </p:cNvSpPr>
          <p:nvPr/>
        </p:nvSpPr>
        <p:spPr>
          <a:xfrm>
            <a:off x="1875401" y="7809603"/>
            <a:ext cx="1894841" cy="19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2" descr="How Teachers Mark Correct and Incorrect Answers around the World">
            <a:extLst>
              <a:ext uri="{FF2B5EF4-FFF2-40B4-BE49-F238E27FC236}">
                <a16:creationId xmlns:a16="http://schemas.microsoft.com/office/drawing/2014/main" id="{DD913B60-4D3C-4571-856A-D66AA1D7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87" y="4162453"/>
            <a:ext cx="150074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w Teachers Mark Correct and Incorrect Answers around the World">
            <a:extLst>
              <a:ext uri="{FF2B5EF4-FFF2-40B4-BE49-F238E27FC236}">
                <a16:creationId xmlns:a16="http://schemas.microsoft.com/office/drawing/2014/main" id="{C52DF2C0-3B2D-4721-80E9-CD600438B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51" y="4238653"/>
            <a:ext cx="150074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w Teachers Mark Correct and Incorrect Answers around the World">
            <a:extLst>
              <a:ext uri="{FF2B5EF4-FFF2-40B4-BE49-F238E27FC236}">
                <a16:creationId xmlns:a16="http://schemas.microsoft.com/office/drawing/2014/main" id="{D5294EB6-118C-4869-BE62-70B8F99C2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19" y="4158671"/>
            <a:ext cx="150074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5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B8D7-4CF4-4BC8-9A80-516D8F589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usually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E75B4-F3E6-4C2A-BBB4-4950140CB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001" y="7657203"/>
            <a:ext cx="1894841" cy="191972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ow Teachers Mark Correct and Incorrect Answers around the World">
            <a:extLst>
              <a:ext uri="{FF2B5EF4-FFF2-40B4-BE49-F238E27FC236}">
                <a16:creationId xmlns:a16="http://schemas.microsoft.com/office/drawing/2014/main" id="{A96D973F-A4CE-4976-91FD-A0AF1322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78" y="4055165"/>
            <a:ext cx="150074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D333F0B-53CF-4172-AB6B-C10E94F88A12}"/>
              </a:ext>
            </a:extLst>
          </p:cNvPr>
          <p:cNvSpPr txBox="1">
            <a:spLocks/>
          </p:cNvSpPr>
          <p:nvPr/>
        </p:nvSpPr>
        <p:spPr>
          <a:xfrm>
            <a:off x="1875401" y="7809603"/>
            <a:ext cx="1894841" cy="19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2" descr="How Teachers Mark Correct and Incorrect Answers around the World">
            <a:extLst>
              <a:ext uri="{FF2B5EF4-FFF2-40B4-BE49-F238E27FC236}">
                <a16:creationId xmlns:a16="http://schemas.microsoft.com/office/drawing/2014/main" id="{DD913B60-4D3C-4571-856A-D66AA1D7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72" y="4086253"/>
            <a:ext cx="150074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w Teachers Mark Correct and Incorrect Answers around the World">
            <a:extLst>
              <a:ext uri="{FF2B5EF4-FFF2-40B4-BE49-F238E27FC236}">
                <a16:creationId xmlns:a16="http://schemas.microsoft.com/office/drawing/2014/main" id="{D5294EB6-118C-4869-BE62-70B8F99C2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85" y="4055165"/>
            <a:ext cx="150074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7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B8D7-4CF4-4BC8-9A80-516D8F589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E75B4-F3E6-4C2A-BBB4-4950140CB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001" y="7657203"/>
            <a:ext cx="1894841" cy="191972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D333F0B-53CF-4172-AB6B-C10E94F88A12}"/>
              </a:ext>
            </a:extLst>
          </p:cNvPr>
          <p:cNvSpPr txBox="1">
            <a:spLocks/>
          </p:cNvSpPr>
          <p:nvPr/>
        </p:nvSpPr>
        <p:spPr>
          <a:xfrm>
            <a:off x="1875401" y="7809603"/>
            <a:ext cx="1894841" cy="19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2" descr="How Teachers Mark Correct and Incorrect Answers around the World">
            <a:extLst>
              <a:ext uri="{FF2B5EF4-FFF2-40B4-BE49-F238E27FC236}">
                <a16:creationId xmlns:a16="http://schemas.microsoft.com/office/drawing/2014/main" id="{DD913B60-4D3C-4571-856A-D66AA1D7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41" y="4086253"/>
            <a:ext cx="150074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w Teachers Mark Correct and Incorrect Answers around the World">
            <a:extLst>
              <a:ext uri="{FF2B5EF4-FFF2-40B4-BE49-F238E27FC236}">
                <a16:creationId xmlns:a16="http://schemas.microsoft.com/office/drawing/2014/main" id="{D5294EB6-118C-4869-BE62-70B8F99C2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88904"/>
            <a:ext cx="150074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9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B8D7-4CF4-4BC8-9A80-516D8F589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hardly ever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E75B4-F3E6-4C2A-BBB4-4950140CB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001" y="7657203"/>
            <a:ext cx="1894841" cy="191972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D333F0B-53CF-4172-AB6B-C10E94F88A12}"/>
              </a:ext>
            </a:extLst>
          </p:cNvPr>
          <p:cNvSpPr txBox="1">
            <a:spLocks/>
          </p:cNvSpPr>
          <p:nvPr/>
        </p:nvSpPr>
        <p:spPr>
          <a:xfrm>
            <a:off x="1875401" y="7809603"/>
            <a:ext cx="1894841" cy="19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2" descr="How Teachers Mark Correct and Incorrect Answers around the World">
            <a:extLst>
              <a:ext uri="{FF2B5EF4-FFF2-40B4-BE49-F238E27FC236}">
                <a16:creationId xmlns:a16="http://schemas.microsoft.com/office/drawing/2014/main" id="{D5294EB6-118C-4869-BE62-70B8F99C2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85" y="4055165"/>
            <a:ext cx="1500740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1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B8D7-4CF4-4BC8-9A80-516D8F589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never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E75B4-F3E6-4C2A-BBB4-4950140CB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001" y="7657203"/>
            <a:ext cx="1894841" cy="191972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D333F0B-53CF-4172-AB6B-C10E94F88A12}"/>
              </a:ext>
            </a:extLst>
          </p:cNvPr>
          <p:cNvSpPr txBox="1">
            <a:spLocks/>
          </p:cNvSpPr>
          <p:nvPr/>
        </p:nvSpPr>
        <p:spPr>
          <a:xfrm>
            <a:off x="1875401" y="7809603"/>
            <a:ext cx="1894841" cy="19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2" name="Picture 4" descr="SVG &gt; crossed wrong symbol sign - Free SVG Image &amp; Icon. | SVG Silh">
            <a:extLst>
              <a:ext uri="{FF2B5EF4-FFF2-40B4-BE49-F238E27FC236}">
                <a16:creationId xmlns:a16="http://schemas.microsoft.com/office/drawing/2014/main" id="{02F4EE25-E780-40FF-9B0D-C323B084D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39079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35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Garamond</vt:lpstr>
      <vt:lpstr>Organic</vt:lpstr>
      <vt:lpstr>always </vt:lpstr>
      <vt:lpstr>usually </vt:lpstr>
      <vt:lpstr>sometimes </vt:lpstr>
      <vt:lpstr>hardly ever</vt:lpstr>
      <vt:lpstr>never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always</dc:title>
  <dc:creator>T.Alnimri</dc:creator>
  <cp:lastModifiedBy>T.Alnimri</cp:lastModifiedBy>
  <cp:revision>3</cp:revision>
  <dcterms:created xsi:type="dcterms:W3CDTF">2020-11-03T09:41:21Z</dcterms:created>
  <dcterms:modified xsi:type="dcterms:W3CDTF">2022-11-01T07:06:56Z</dcterms:modified>
</cp:coreProperties>
</file>