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83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7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8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152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36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4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6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9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83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5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E4CC-7AB4-45DE-A631-EE894CE3090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7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5E4CC-7AB4-45DE-A631-EE894CE30909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70C62-2848-4D14-BCCF-5137E870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Repr</a:t>
            </a:r>
            <a:r>
              <a:rPr lang="fr-FR" b="1" dirty="0" smtClean="0"/>
              <a:t>é</a:t>
            </a:r>
            <a:r>
              <a:rPr lang="en-US" b="1" dirty="0" err="1" smtClean="0"/>
              <a:t>sente</a:t>
            </a:r>
            <a:r>
              <a:rPr lang="en-US" b="1" dirty="0" smtClean="0"/>
              <a:t> / </a:t>
            </a:r>
            <a:r>
              <a:rPr lang="ar-JO" b="1" dirty="0" smtClean="0"/>
              <a:t>نفسك – اي  شخص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Nom                                                       (Sara)    </a:t>
            </a:r>
          </a:p>
          <a:p>
            <a:r>
              <a:rPr lang="en-US" b="1" dirty="0" smtClean="0"/>
              <a:t>Age                                                        (13 </a:t>
            </a:r>
            <a:r>
              <a:rPr lang="en-US" b="1" dirty="0" err="1" smtClean="0"/>
              <a:t>ans</a:t>
            </a:r>
            <a:r>
              <a:rPr lang="en-US" b="1" dirty="0" smtClean="0"/>
              <a:t>) </a:t>
            </a:r>
          </a:p>
          <a:p>
            <a:r>
              <a:rPr lang="en-US" b="1" dirty="0" err="1" smtClean="0"/>
              <a:t>Nationalit</a:t>
            </a:r>
            <a:r>
              <a:rPr lang="fr-FR" b="1" dirty="0"/>
              <a:t>é</a:t>
            </a:r>
            <a:r>
              <a:rPr lang="en-US" b="1" dirty="0" smtClean="0"/>
              <a:t>                                          (</a:t>
            </a:r>
            <a:r>
              <a:rPr lang="en-US" b="1" dirty="0" err="1" smtClean="0"/>
              <a:t>jordanienne</a:t>
            </a:r>
            <a:r>
              <a:rPr lang="en-US" b="1" dirty="0" smtClean="0"/>
              <a:t>)</a:t>
            </a:r>
          </a:p>
          <a:p>
            <a:r>
              <a:rPr lang="en-US" b="1" dirty="0" smtClean="0"/>
              <a:t>Pays (</a:t>
            </a:r>
            <a:r>
              <a:rPr lang="en-US" b="1" dirty="0" err="1" smtClean="0"/>
              <a:t>Jordanie</a:t>
            </a:r>
            <a:r>
              <a:rPr lang="en-US" b="1" dirty="0" smtClean="0"/>
              <a:t>)                                    </a:t>
            </a:r>
            <a:r>
              <a:rPr lang="en-US" b="1" dirty="0" err="1" smtClean="0"/>
              <a:t>Jordanie</a:t>
            </a:r>
            <a:r>
              <a:rPr lang="en-US" b="1" dirty="0" smtClean="0"/>
              <a:t> </a:t>
            </a:r>
            <a:endParaRPr lang="en-US" b="1" dirty="0" smtClean="0"/>
          </a:p>
          <a:p>
            <a:r>
              <a:rPr lang="en-US" b="1" dirty="0" smtClean="0"/>
              <a:t>Ville ( Amman )                                </a:t>
            </a:r>
            <a:r>
              <a:rPr lang="en-US" b="1" dirty="0" smtClean="0"/>
              <a:t>     </a:t>
            </a:r>
            <a:r>
              <a:rPr lang="en-US" b="1" dirty="0" err="1" smtClean="0"/>
              <a:t>j’habite</a:t>
            </a:r>
            <a:r>
              <a:rPr lang="en-US" b="1" dirty="0" smtClean="0"/>
              <a:t> </a:t>
            </a:r>
            <a:r>
              <a:rPr lang="fr-FR" b="1" dirty="0" smtClean="0"/>
              <a:t>à</a:t>
            </a:r>
            <a:r>
              <a:rPr lang="en-US" b="1" dirty="0" smtClean="0"/>
              <a:t> </a:t>
            </a:r>
            <a:r>
              <a:rPr lang="en-US" b="1" dirty="0" smtClean="0"/>
              <a:t>Amman </a:t>
            </a:r>
          </a:p>
          <a:p>
            <a:r>
              <a:rPr lang="fr-FR" b="1" dirty="0" smtClean="0"/>
              <a:t>L</a:t>
            </a:r>
            <a:r>
              <a:rPr lang="en-US" b="1" dirty="0" err="1" smtClean="0"/>
              <a:t>angue</a:t>
            </a:r>
            <a:r>
              <a:rPr lang="en-US" b="1" dirty="0" smtClean="0"/>
              <a:t> (languages )/</a:t>
            </a:r>
            <a:r>
              <a:rPr lang="ar-JO" b="1" dirty="0" smtClean="0"/>
              <a:t>اللغات </a:t>
            </a:r>
            <a:r>
              <a:rPr lang="en-US" b="1" dirty="0" smtClean="0"/>
              <a:t>             </a:t>
            </a:r>
            <a:r>
              <a:rPr lang="en-US" b="1" dirty="0" smtClean="0"/>
              <a:t>     je </a:t>
            </a:r>
            <a:r>
              <a:rPr lang="en-US" b="1" dirty="0" err="1" smtClean="0"/>
              <a:t>parle</a:t>
            </a:r>
            <a:r>
              <a:rPr lang="en-US" b="1" dirty="0" smtClean="0"/>
              <a:t> le </a:t>
            </a:r>
            <a:r>
              <a:rPr lang="en-US" b="1" dirty="0" err="1" smtClean="0"/>
              <a:t>français</a:t>
            </a:r>
            <a:r>
              <a:rPr lang="en-US" b="1" dirty="0" smtClean="0"/>
              <a:t> et l</a:t>
            </a:r>
            <a:r>
              <a:rPr lang="fr-FR" b="1" dirty="0" smtClean="0"/>
              <a:t> ’</a:t>
            </a:r>
            <a:r>
              <a:rPr lang="en-US" b="1" dirty="0" smtClean="0"/>
              <a:t> </a:t>
            </a:r>
            <a:r>
              <a:rPr lang="en-US" b="1" dirty="0" err="1" smtClean="0"/>
              <a:t>anglais</a:t>
            </a:r>
            <a:r>
              <a:rPr lang="en-US" b="1" dirty="0" smtClean="0"/>
              <a:t> </a:t>
            </a:r>
            <a:endParaRPr lang="ar-JO" b="1" dirty="0"/>
          </a:p>
          <a:p>
            <a:r>
              <a:rPr lang="en-US" b="1" dirty="0" err="1" smtClean="0"/>
              <a:t>J’aime</a:t>
            </a:r>
            <a:r>
              <a:rPr lang="en-US" b="1" dirty="0" smtClean="0"/>
              <a:t>                                                 </a:t>
            </a:r>
            <a:r>
              <a:rPr lang="en-US" b="1" dirty="0" smtClean="0"/>
              <a:t>       le </a:t>
            </a:r>
            <a:r>
              <a:rPr lang="en-US" b="1" dirty="0" err="1" smtClean="0"/>
              <a:t>chocaolat</a:t>
            </a:r>
            <a:r>
              <a:rPr lang="en-US" b="1" dirty="0" smtClean="0"/>
              <a:t> et le sport/ pizza  </a:t>
            </a:r>
          </a:p>
          <a:p>
            <a:r>
              <a:rPr lang="en-US" b="1" dirty="0" smtClean="0"/>
              <a:t>Je n’ </a:t>
            </a:r>
            <a:r>
              <a:rPr lang="en-US" b="1" dirty="0" err="1" smtClean="0"/>
              <a:t>aime</a:t>
            </a:r>
            <a:r>
              <a:rPr lang="en-US" b="1" dirty="0" smtClean="0"/>
              <a:t> pas                                  </a:t>
            </a:r>
            <a:r>
              <a:rPr lang="en-US" b="1" dirty="0" smtClean="0"/>
              <a:t>          </a:t>
            </a:r>
            <a:r>
              <a:rPr lang="en-US" b="1" dirty="0" smtClean="0"/>
              <a:t>les chats / les </a:t>
            </a:r>
            <a:r>
              <a:rPr lang="en-US" b="1" dirty="0" err="1" smtClean="0"/>
              <a:t>animaux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1737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Bonjour je </a:t>
            </a:r>
            <a:r>
              <a:rPr lang="en-US" b="1" dirty="0" smtClean="0"/>
              <a:t>m</a:t>
            </a:r>
            <a:r>
              <a:rPr lang="fr-FR" b="1" dirty="0" smtClean="0"/>
              <a:t>’</a:t>
            </a:r>
            <a:r>
              <a:rPr lang="en-US" b="1" dirty="0" smtClean="0"/>
              <a:t> </a:t>
            </a:r>
            <a:r>
              <a:rPr lang="en-US" b="1" dirty="0" err="1" smtClean="0"/>
              <a:t>appelle</a:t>
            </a:r>
            <a:r>
              <a:rPr lang="en-US" b="1" dirty="0" smtClean="0"/>
              <a:t> </a:t>
            </a:r>
            <a:r>
              <a:rPr lang="en-US" b="1" dirty="0" smtClean="0"/>
              <a:t>Sara </a:t>
            </a:r>
          </a:p>
          <a:p>
            <a:r>
              <a:rPr lang="en-US" b="1" dirty="0" smtClean="0"/>
              <a:t>Je </a:t>
            </a:r>
            <a:r>
              <a:rPr lang="en-US" b="1" dirty="0" err="1" smtClean="0"/>
              <a:t>suis</a:t>
            </a:r>
            <a:r>
              <a:rPr lang="en-US" b="1" dirty="0" smtClean="0"/>
              <a:t> </a:t>
            </a:r>
            <a:r>
              <a:rPr lang="en-US" b="1" dirty="0" err="1" smtClean="0"/>
              <a:t>jordanienne</a:t>
            </a:r>
            <a:endParaRPr lang="en-US" b="1" dirty="0" smtClean="0"/>
          </a:p>
          <a:p>
            <a:r>
              <a:rPr lang="en-US" b="1" dirty="0" smtClean="0"/>
              <a:t>J </a:t>
            </a:r>
            <a:r>
              <a:rPr lang="en-US" b="1" dirty="0" err="1" smtClean="0"/>
              <a:t>ai</a:t>
            </a:r>
            <a:r>
              <a:rPr lang="en-US" b="1" dirty="0" smtClean="0"/>
              <a:t> 13 </a:t>
            </a:r>
            <a:r>
              <a:rPr lang="en-US" b="1" dirty="0" err="1" smtClean="0"/>
              <a:t>ans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J </a:t>
            </a:r>
            <a:r>
              <a:rPr lang="en-US" b="1" dirty="0" err="1" smtClean="0"/>
              <a:t>habite</a:t>
            </a:r>
            <a:r>
              <a:rPr lang="en-US" b="1" dirty="0" smtClean="0"/>
              <a:t> </a:t>
            </a:r>
            <a:r>
              <a:rPr lang="en-US" b="1" dirty="0" smtClean="0"/>
              <a:t>à </a:t>
            </a:r>
            <a:r>
              <a:rPr lang="en-US" b="1" dirty="0" smtClean="0"/>
              <a:t>Amman </a:t>
            </a:r>
            <a:r>
              <a:rPr lang="en-US" b="1" dirty="0" err="1" smtClean="0"/>
              <a:t>en</a:t>
            </a:r>
            <a:r>
              <a:rPr lang="en-US" b="1" dirty="0" smtClean="0"/>
              <a:t> </a:t>
            </a:r>
            <a:r>
              <a:rPr lang="en-US" b="1" dirty="0" err="1" smtClean="0"/>
              <a:t>Jordanie</a:t>
            </a:r>
            <a:endParaRPr lang="en-US" b="1" dirty="0" smtClean="0"/>
          </a:p>
          <a:p>
            <a:r>
              <a:rPr lang="en-US" b="1" dirty="0" smtClean="0"/>
              <a:t>Je </a:t>
            </a:r>
            <a:r>
              <a:rPr lang="en-US" b="1" dirty="0" err="1" smtClean="0"/>
              <a:t>parle</a:t>
            </a:r>
            <a:r>
              <a:rPr lang="en-US" b="1" dirty="0" smtClean="0"/>
              <a:t> le </a:t>
            </a:r>
            <a:r>
              <a:rPr lang="en-US" b="1" dirty="0" err="1" smtClean="0"/>
              <a:t>fran</a:t>
            </a:r>
            <a:r>
              <a:rPr lang="fr-FR" b="1" dirty="0" smtClean="0"/>
              <a:t>ç</a:t>
            </a:r>
            <a:r>
              <a:rPr lang="en-US" b="1" dirty="0" err="1" smtClean="0"/>
              <a:t>ais</a:t>
            </a:r>
            <a:r>
              <a:rPr lang="en-US" b="1" dirty="0" smtClean="0"/>
              <a:t>  et    </a:t>
            </a:r>
            <a:r>
              <a:rPr lang="en-US" b="1" dirty="0" err="1" smtClean="0"/>
              <a:t>l’anglais</a:t>
            </a:r>
            <a:r>
              <a:rPr lang="en-US" b="1" dirty="0" smtClean="0"/>
              <a:t>  </a:t>
            </a:r>
          </a:p>
          <a:p>
            <a:r>
              <a:rPr lang="fr-FR" b="1" smtClean="0"/>
              <a:t>J’</a:t>
            </a:r>
            <a:r>
              <a:rPr lang="en-US" b="1" smtClean="0"/>
              <a:t>aime</a:t>
            </a:r>
            <a:r>
              <a:rPr lang="en-US" b="1" dirty="0" smtClean="0"/>
              <a:t> </a:t>
            </a:r>
            <a:r>
              <a:rPr lang="en-US" b="1" dirty="0" smtClean="0"/>
              <a:t>les </a:t>
            </a:r>
            <a:r>
              <a:rPr lang="en-US" b="1" dirty="0" err="1" smtClean="0"/>
              <a:t>animaux</a:t>
            </a:r>
            <a:r>
              <a:rPr lang="en-US" b="1" dirty="0" smtClean="0"/>
              <a:t> et le </a:t>
            </a:r>
            <a:r>
              <a:rPr lang="en-US" b="1" dirty="0" err="1" smtClean="0"/>
              <a:t>chocolat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Je n’ </a:t>
            </a:r>
            <a:r>
              <a:rPr lang="en-US" b="1" dirty="0" err="1" smtClean="0"/>
              <a:t>aime</a:t>
            </a:r>
            <a:r>
              <a:rPr lang="en-US" b="1" dirty="0" smtClean="0"/>
              <a:t> pas le sport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3578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87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Représente / نفسك – اي  شخص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Représente / نفسك – اي  شخص </dc:title>
  <dc:creator>R.Geurouachi</dc:creator>
  <cp:lastModifiedBy>R.Geurouachi</cp:lastModifiedBy>
  <cp:revision>4</cp:revision>
  <dcterms:created xsi:type="dcterms:W3CDTF">2022-11-01T15:34:33Z</dcterms:created>
  <dcterms:modified xsi:type="dcterms:W3CDTF">2022-11-01T15:46:26Z</dcterms:modified>
</cp:coreProperties>
</file>