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08BA0-B413-4CBF-9296-A7CDA2FB5B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263EB77-281C-4635-B24F-C3961343A5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4D6A8D-9F3C-4A47-8E38-6FCD36F72A01}"/>
              </a:ext>
            </a:extLst>
          </p:cNvPr>
          <p:cNvSpPr>
            <a:spLocks noGrp="1"/>
          </p:cNvSpPr>
          <p:nvPr>
            <p:ph type="dt" sz="half" idx="10"/>
          </p:nvPr>
        </p:nvSpPr>
        <p:spPr/>
        <p:txBody>
          <a:bodyPr/>
          <a:lstStyle/>
          <a:p>
            <a:fld id="{7E31C928-9B99-4BC7-ABF1-E228C3F48824}" type="datetimeFigureOut">
              <a:rPr lang="en-US" smtClean="0"/>
              <a:t>10/31/2022</a:t>
            </a:fld>
            <a:endParaRPr lang="en-US"/>
          </a:p>
        </p:txBody>
      </p:sp>
      <p:sp>
        <p:nvSpPr>
          <p:cNvPr id="5" name="Footer Placeholder 4">
            <a:extLst>
              <a:ext uri="{FF2B5EF4-FFF2-40B4-BE49-F238E27FC236}">
                <a16:creationId xmlns:a16="http://schemas.microsoft.com/office/drawing/2014/main" id="{7BD3A9BA-FDDD-4E9F-A660-6006486C20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F72F12-9AA7-4DFE-A89C-00741D9A6F2E}"/>
              </a:ext>
            </a:extLst>
          </p:cNvPr>
          <p:cNvSpPr>
            <a:spLocks noGrp="1"/>
          </p:cNvSpPr>
          <p:nvPr>
            <p:ph type="sldNum" sz="quarter" idx="12"/>
          </p:nvPr>
        </p:nvSpPr>
        <p:spPr/>
        <p:txBody>
          <a:bodyPr/>
          <a:lstStyle/>
          <a:p>
            <a:fld id="{0F683459-40C2-4B57-AFED-EDC41562F936}" type="slidenum">
              <a:rPr lang="en-US" smtClean="0"/>
              <a:t>‹#›</a:t>
            </a:fld>
            <a:endParaRPr lang="en-US"/>
          </a:p>
        </p:txBody>
      </p:sp>
    </p:spTree>
    <p:extLst>
      <p:ext uri="{BB962C8B-B14F-4D97-AF65-F5344CB8AC3E}">
        <p14:creationId xmlns:p14="http://schemas.microsoft.com/office/powerpoint/2010/main" val="3760901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FC96-55FE-41A0-BEDF-DB3047019F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EFEE99D-ACB1-4191-A393-03DF59FAA1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30F24D-A14F-41C5-9EEE-F914D238DF58}"/>
              </a:ext>
            </a:extLst>
          </p:cNvPr>
          <p:cNvSpPr>
            <a:spLocks noGrp="1"/>
          </p:cNvSpPr>
          <p:nvPr>
            <p:ph type="dt" sz="half" idx="10"/>
          </p:nvPr>
        </p:nvSpPr>
        <p:spPr/>
        <p:txBody>
          <a:bodyPr/>
          <a:lstStyle/>
          <a:p>
            <a:fld id="{7E31C928-9B99-4BC7-ABF1-E228C3F48824}" type="datetimeFigureOut">
              <a:rPr lang="en-US" smtClean="0"/>
              <a:t>10/31/2022</a:t>
            </a:fld>
            <a:endParaRPr lang="en-US"/>
          </a:p>
        </p:txBody>
      </p:sp>
      <p:sp>
        <p:nvSpPr>
          <p:cNvPr id="5" name="Footer Placeholder 4">
            <a:extLst>
              <a:ext uri="{FF2B5EF4-FFF2-40B4-BE49-F238E27FC236}">
                <a16:creationId xmlns:a16="http://schemas.microsoft.com/office/drawing/2014/main" id="{3EF0AB37-D40A-4141-9592-D5403815BD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CAAFDB-9AA6-40F4-B58A-2DC3FFC30CA5}"/>
              </a:ext>
            </a:extLst>
          </p:cNvPr>
          <p:cNvSpPr>
            <a:spLocks noGrp="1"/>
          </p:cNvSpPr>
          <p:nvPr>
            <p:ph type="sldNum" sz="quarter" idx="12"/>
          </p:nvPr>
        </p:nvSpPr>
        <p:spPr/>
        <p:txBody>
          <a:bodyPr/>
          <a:lstStyle/>
          <a:p>
            <a:fld id="{0F683459-40C2-4B57-AFED-EDC41562F936}" type="slidenum">
              <a:rPr lang="en-US" smtClean="0"/>
              <a:t>‹#›</a:t>
            </a:fld>
            <a:endParaRPr lang="en-US"/>
          </a:p>
        </p:txBody>
      </p:sp>
    </p:spTree>
    <p:extLst>
      <p:ext uri="{BB962C8B-B14F-4D97-AF65-F5344CB8AC3E}">
        <p14:creationId xmlns:p14="http://schemas.microsoft.com/office/powerpoint/2010/main" val="1398907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E0E674-8B21-4A9B-A1F6-B3D79CF551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049A3E-8A67-476E-993F-4E848D0845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A46BE9-B81E-468B-BB39-69FEA58A3120}"/>
              </a:ext>
            </a:extLst>
          </p:cNvPr>
          <p:cNvSpPr>
            <a:spLocks noGrp="1"/>
          </p:cNvSpPr>
          <p:nvPr>
            <p:ph type="dt" sz="half" idx="10"/>
          </p:nvPr>
        </p:nvSpPr>
        <p:spPr/>
        <p:txBody>
          <a:bodyPr/>
          <a:lstStyle/>
          <a:p>
            <a:fld id="{7E31C928-9B99-4BC7-ABF1-E228C3F48824}" type="datetimeFigureOut">
              <a:rPr lang="en-US" smtClean="0"/>
              <a:t>10/31/2022</a:t>
            </a:fld>
            <a:endParaRPr lang="en-US"/>
          </a:p>
        </p:txBody>
      </p:sp>
      <p:sp>
        <p:nvSpPr>
          <p:cNvPr id="5" name="Footer Placeholder 4">
            <a:extLst>
              <a:ext uri="{FF2B5EF4-FFF2-40B4-BE49-F238E27FC236}">
                <a16:creationId xmlns:a16="http://schemas.microsoft.com/office/drawing/2014/main" id="{555EC884-FD0B-443C-A8BE-E8E81EB608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A0B3C2-4C1E-47E7-AB1B-A89473A3AF5B}"/>
              </a:ext>
            </a:extLst>
          </p:cNvPr>
          <p:cNvSpPr>
            <a:spLocks noGrp="1"/>
          </p:cNvSpPr>
          <p:nvPr>
            <p:ph type="sldNum" sz="quarter" idx="12"/>
          </p:nvPr>
        </p:nvSpPr>
        <p:spPr/>
        <p:txBody>
          <a:bodyPr/>
          <a:lstStyle/>
          <a:p>
            <a:fld id="{0F683459-40C2-4B57-AFED-EDC41562F936}" type="slidenum">
              <a:rPr lang="en-US" smtClean="0"/>
              <a:t>‹#›</a:t>
            </a:fld>
            <a:endParaRPr lang="en-US"/>
          </a:p>
        </p:txBody>
      </p:sp>
    </p:spTree>
    <p:extLst>
      <p:ext uri="{BB962C8B-B14F-4D97-AF65-F5344CB8AC3E}">
        <p14:creationId xmlns:p14="http://schemas.microsoft.com/office/powerpoint/2010/main" val="564946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7FBEC-B262-419F-AFF8-5E7131E10A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1F5861-097C-4734-A61B-EDD1AABBD21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21EF34-7B46-48E7-AE1F-D17DE43E0FFE}"/>
              </a:ext>
            </a:extLst>
          </p:cNvPr>
          <p:cNvSpPr>
            <a:spLocks noGrp="1"/>
          </p:cNvSpPr>
          <p:nvPr>
            <p:ph type="dt" sz="half" idx="10"/>
          </p:nvPr>
        </p:nvSpPr>
        <p:spPr/>
        <p:txBody>
          <a:bodyPr/>
          <a:lstStyle/>
          <a:p>
            <a:fld id="{7E31C928-9B99-4BC7-ABF1-E228C3F48824}" type="datetimeFigureOut">
              <a:rPr lang="en-US" smtClean="0"/>
              <a:t>10/31/2022</a:t>
            </a:fld>
            <a:endParaRPr lang="en-US"/>
          </a:p>
        </p:txBody>
      </p:sp>
      <p:sp>
        <p:nvSpPr>
          <p:cNvPr id="5" name="Footer Placeholder 4">
            <a:extLst>
              <a:ext uri="{FF2B5EF4-FFF2-40B4-BE49-F238E27FC236}">
                <a16:creationId xmlns:a16="http://schemas.microsoft.com/office/drawing/2014/main" id="{2E51521E-FE09-48C7-87D0-8B8F2233AC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6D66C2-8CA6-4EE0-A2C9-FB24C7792CA6}"/>
              </a:ext>
            </a:extLst>
          </p:cNvPr>
          <p:cNvSpPr>
            <a:spLocks noGrp="1"/>
          </p:cNvSpPr>
          <p:nvPr>
            <p:ph type="sldNum" sz="quarter" idx="12"/>
          </p:nvPr>
        </p:nvSpPr>
        <p:spPr/>
        <p:txBody>
          <a:bodyPr/>
          <a:lstStyle/>
          <a:p>
            <a:fld id="{0F683459-40C2-4B57-AFED-EDC41562F936}" type="slidenum">
              <a:rPr lang="en-US" smtClean="0"/>
              <a:t>‹#›</a:t>
            </a:fld>
            <a:endParaRPr lang="en-US"/>
          </a:p>
        </p:txBody>
      </p:sp>
    </p:spTree>
    <p:extLst>
      <p:ext uri="{BB962C8B-B14F-4D97-AF65-F5344CB8AC3E}">
        <p14:creationId xmlns:p14="http://schemas.microsoft.com/office/powerpoint/2010/main" val="2780615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890E5-8907-4DDB-8097-1CA59831E1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AC2D4F-0466-4C0D-BFC0-E5097217C7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4730BCC-54FF-427B-8F73-11083CFBCD06}"/>
              </a:ext>
            </a:extLst>
          </p:cNvPr>
          <p:cNvSpPr>
            <a:spLocks noGrp="1"/>
          </p:cNvSpPr>
          <p:nvPr>
            <p:ph type="dt" sz="half" idx="10"/>
          </p:nvPr>
        </p:nvSpPr>
        <p:spPr/>
        <p:txBody>
          <a:bodyPr/>
          <a:lstStyle/>
          <a:p>
            <a:fld id="{7E31C928-9B99-4BC7-ABF1-E228C3F48824}" type="datetimeFigureOut">
              <a:rPr lang="en-US" smtClean="0"/>
              <a:t>10/31/2022</a:t>
            </a:fld>
            <a:endParaRPr lang="en-US"/>
          </a:p>
        </p:txBody>
      </p:sp>
      <p:sp>
        <p:nvSpPr>
          <p:cNvPr id="5" name="Footer Placeholder 4">
            <a:extLst>
              <a:ext uri="{FF2B5EF4-FFF2-40B4-BE49-F238E27FC236}">
                <a16:creationId xmlns:a16="http://schemas.microsoft.com/office/drawing/2014/main" id="{4FA32C0F-7D62-4E1C-941C-A11200123E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6A0000-C104-472C-9B1C-FCC7B5610BE5}"/>
              </a:ext>
            </a:extLst>
          </p:cNvPr>
          <p:cNvSpPr>
            <a:spLocks noGrp="1"/>
          </p:cNvSpPr>
          <p:nvPr>
            <p:ph type="sldNum" sz="quarter" idx="12"/>
          </p:nvPr>
        </p:nvSpPr>
        <p:spPr/>
        <p:txBody>
          <a:bodyPr/>
          <a:lstStyle/>
          <a:p>
            <a:fld id="{0F683459-40C2-4B57-AFED-EDC41562F936}" type="slidenum">
              <a:rPr lang="en-US" smtClean="0"/>
              <a:t>‹#›</a:t>
            </a:fld>
            <a:endParaRPr lang="en-US"/>
          </a:p>
        </p:txBody>
      </p:sp>
    </p:spTree>
    <p:extLst>
      <p:ext uri="{BB962C8B-B14F-4D97-AF65-F5344CB8AC3E}">
        <p14:creationId xmlns:p14="http://schemas.microsoft.com/office/powerpoint/2010/main" val="3540013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695E5-8867-4668-AB9F-7D94F4F4E4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377EB-F8DE-4397-9328-0CF964CA407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437397-5133-4EC7-A94E-20142DB9659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824470-0E38-49F7-B123-A9B031244765}"/>
              </a:ext>
            </a:extLst>
          </p:cNvPr>
          <p:cNvSpPr>
            <a:spLocks noGrp="1"/>
          </p:cNvSpPr>
          <p:nvPr>
            <p:ph type="dt" sz="half" idx="10"/>
          </p:nvPr>
        </p:nvSpPr>
        <p:spPr/>
        <p:txBody>
          <a:bodyPr/>
          <a:lstStyle/>
          <a:p>
            <a:fld id="{7E31C928-9B99-4BC7-ABF1-E228C3F48824}" type="datetimeFigureOut">
              <a:rPr lang="en-US" smtClean="0"/>
              <a:t>10/31/2022</a:t>
            </a:fld>
            <a:endParaRPr lang="en-US"/>
          </a:p>
        </p:txBody>
      </p:sp>
      <p:sp>
        <p:nvSpPr>
          <p:cNvPr id="6" name="Footer Placeholder 5">
            <a:extLst>
              <a:ext uri="{FF2B5EF4-FFF2-40B4-BE49-F238E27FC236}">
                <a16:creationId xmlns:a16="http://schemas.microsoft.com/office/drawing/2014/main" id="{ECF5BE2D-A05B-4554-949E-F8A632495B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79406A-9438-4B21-B7B1-BD5AE046B6A3}"/>
              </a:ext>
            </a:extLst>
          </p:cNvPr>
          <p:cNvSpPr>
            <a:spLocks noGrp="1"/>
          </p:cNvSpPr>
          <p:nvPr>
            <p:ph type="sldNum" sz="quarter" idx="12"/>
          </p:nvPr>
        </p:nvSpPr>
        <p:spPr/>
        <p:txBody>
          <a:bodyPr/>
          <a:lstStyle/>
          <a:p>
            <a:fld id="{0F683459-40C2-4B57-AFED-EDC41562F936}" type="slidenum">
              <a:rPr lang="en-US" smtClean="0"/>
              <a:t>‹#›</a:t>
            </a:fld>
            <a:endParaRPr lang="en-US"/>
          </a:p>
        </p:txBody>
      </p:sp>
    </p:spTree>
    <p:extLst>
      <p:ext uri="{BB962C8B-B14F-4D97-AF65-F5344CB8AC3E}">
        <p14:creationId xmlns:p14="http://schemas.microsoft.com/office/powerpoint/2010/main" val="2576979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C536D-6CD1-4764-B1B9-7C70CDEE83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62F76E-7B1E-4B8C-B440-C123694D7E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9FD4179-C5A2-4792-B1B9-493AC860E19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7196D2-9EDB-46B8-9D77-AC1D98E055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F74AEED-1CE8-4FF3-BF66-FF4FF71D16F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F5790D-D23A-40E5-8F50-FAD8208A2905}"/>
              </a:ext>
            </a:extLst>
          </p:cNvPr>
          <p:cNvSpPr>
            <a:spLocks noGrp="1"/>
          </p:cNvSpPr>
          <p:nvPr>
            <p:ph type="dt" sz="half" idx="10"/>
          </p:nvPr>
        </p:nvSpPr>
        <p:spPr/>
        <p:txBody>
          <a:bodyPr/>
          <a:lstStyle/>
          <a:p>
            <a:fld id="{7E31C928-9B99-4BC7-ABF1-E228C3F48824}" type="datetimeFigureOut">
              <a:rPr lang="en-US" smtClean="0"/>
              <a:t>10/31/2022</a:t>
            </a:fld>
            <a:endParaRPr lang="en-US"/>
          </a:p>
        </p:txBody>
      </p:sp>
      <p:sp>
        <p:nvSpPr>
          <p:cNvPr id="8" name="Footer Placeholder 7">
            <a:extLst>
              <a:ext uri="{FF2B5EF4-FFF2-40B4-BE49-F238E27FC236}">
                <a16:creationId xmlns:a16="http://schemas.microsoft.com/office/drawing/2014/main" id="{B76B305E-78B3-44AB-A4FD-F15315224D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830415-B7AF-4699-AF5B-51741C12DC36}"/>
              </a:ext>
            </a:extLst>
          </p:cNvPr>
          <p:cNvSpPr>
            <a:spLocks noGrp="1"/>
          </p:cNvSpPr>
          <p:nvPr>
            <p:ph type="sldNum" sz="quarter" idx="12"/>
          </p:nvPr>
        </p:nvSpPr>
        <p:spPr/>
        <p:txBody>
          <a:bodyPr/>
          <a:lstStyle/>
          <a:p>
            <a:fld id="{0F683459-40C2-4B57-AFED-EDC41562F936}" type="slidenum">
              <a:rPr lang="en-US" smtClean="0"/>
              <a:t>‹#›</a:t>
            </a:fld>
            <a:endParaRPr lang="en-US"/>
          </a:p>
        </p:txBody>
      </p:sp>
    </p:spTree>
    <p:extLst>
      <p:ext uri="{BB962C8B-B14F-4D97-AF65-F5344CB8AC3E}">
        <p14:creationId xmlns:p14="http://schemas.microsoft.com/office/powerpoint/2010/main" val="3342816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83BA9-B390-42B2-B47E-3E9CCB7752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E6BE4E-2916-43B3-A252-722E2B16C3BD}"/>
              </a:ext>
            </a:extLst>
          </p:cNvPr>
          <p:cNvSpPr>
            <a:spLocks noGrp="1"/>
          </p:cNvSpPr>
          <p:nvPr>
            <p:ph type="dt" sz="half" idx="10"/>
          </p:nvPr>
        </p:nvSpPr>
        <p:spPr/>
        <p:txBody>
          <a:bodyPr/>
          <a:lstStyle/>
          <a:p>
            <a:fld id="{7E31C928-9B99-4BC7-ABF1-E228C3F48824}" type="datetimeFigureOut">
              <a:rPr lang="en-US" smtClean="0"/>
              <a:t>10/31/2022</a:t>
            </a:fld>
            <a:endParaRPr lang="en-US"/>
          </a:p>
        </p:txBody>
      </p:sp>
      <p:sp>
        <p:nvSpPr>
          <p:cNvPr id="4" name="Footer Placeholder 3">
            <a:extLst>
              <a:ext uri="{FF2B5EF4-FFF2-40B4-BE49-F238E27FC236}">
                <a16:creationId xmlns:a16="http://schemas.microsoft.com/office/drawing/2014/main" id="{09A7B088-C283-474F-8B73-B0E6A83826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BF5E5B-E8F5-4048-ADB4-9495E6508B10}"/>
              </a:ext>
            </a:extLst>
          </p:cNvPr>
          <p:cNvSpPr>
            <a:spLocks noGrp="1"/>
          </p:cNvSpPr>
          <p:nvPr>
            <p:ph type="sldNum" sz="quarter" idx="12"/>
          </p:nvPr>
        </p:nvSpPr>
        <p:spPr/>
        <p:txBody>
          <a:bodyPr/>
          <a:lstStyle/>
          <a:p>
            <a:fld id="{0F683459-40C2-4B57-AFED-EDC41562F936}" type="slidenum">
              <a:rPr lang="en-US" smtClean="0"/>
              <a:t>‹#›</a:t>
            </a:fld>
            <a:endParaRPr lang="en-US"/>
          </a:p>
        </p:txBody>
      </p:sp>
    </p:spTree>
    <p:extLst>
      <p:ext uri="{BB962C8B-B14F-4D97-AF65-F5344CB8AC3E}">
        <p14:creationId xmlns:p14="http://schemas.microsoft.com/office/powerpoint/2010/main" val="3959726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3BBA23-90E0-44DD-84A9-256D0FFA5B74}"/>
              </a:ext>
            </a:extLst>
          </p:cNvPr>
          <p:cNvSpPr>
            <a:spLocks noGrp="1"/>
          </p:cNvSpPr>
          <p:nvPr>
            <p:ph type="dt" sz="half" idx="10"/>
          </p:nvPr>
        </p:nvSpPr>
        <p:spPr/>
        <p:txBody>
          <a:bodyPr/>
          <a:lstStyle/>
          <a:p>
            <a:fld id="{7E31C928-9B99-4BC7-ABF1-E228C3F48824}" type="datetimeFigureOut">
              <a:rPr lang="en-US" smtClean="0"/>
              <a:t>10/31/2022</a:t>
            </a:fld>
            <a:endParaRPr lang="en-US"/>
          </a:p>
        </p:txBody>
      </p:sp>
      <p:sp>
        <p:nvSpPr>
          <p:cNvPr id="3" name="Footer Placeholder 2">
            <a:extLst>
              <a:ext uri="{FF2B5EF4-FFF2-40B4-BE49-F238E27FC236}">
                <a16:creationId xmlns:a16="http://schemas.microsoft.com/office/drawing/2014/main" id="{C0FF182D-8ADC-46DA-BEC2-6FECD8BF18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55DDC6-B1E1-415A-9A40-50AD61C184E6}"/>
              </a:ext>
            </a:extLst>
          </p:cNvPr>
          <p:cNvSpPr>
            <a:spLocks noGrp="1"/>
          </p:cNvSpPr>
          <p:nvPr>
            <p:ph type="sldNum" sz="quarter" idx="12"/>
          </p:nvPr>
        </p:nvSpPr>
        <p:spPr/>
        <p:txBody>
          <a:bodyPr/>
          <a:lstStyle/>
          <a:p>
            <a:fld id="{0F683459-40C2-4B57-AFED-EDC41562F936}" type="slidenum">
              <a:rPr lang="en-US" smtClean="0"/>
              <a:t>‹#›</a:t>
            </a:fld>
            <a:endParaRPr lang="en-US"/>
          </a:p>
        </p:txBody>
      </p:sp>
    </p:spTree>
    <p:extLst>
      <p:ext uri="{BB962C8B-B14F-4D97-AF65-F5344CB8AC3E}">
        <p14:creationId xmlns:p14="http://schemas.microsoft.com/office/powerpoint/2010/main" val="1800304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FF4A7-AFF1-4EEB-9472-89BC4A58BB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F0A9D7-578B-4794-97A3-B48689D131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90E6D2-6E46-4116-B870-6900FE4F8A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FBC0BC-3165-423C-B62C-85C7CBC63BB9}"/>
              </a:ext>
            </a:extLst>
          </p:cNvPr>
          <p:cNvSpPr>
            <a:spLocks noGrp="1"/>
          </p:cNvSpPr>
          <p:nvPr>
            <p:ph type="dt" sz="half" idx="10"/>
          </p:nvPr>
        </p:nvSpPr>
        <p:spPr/>
        <p:txBody>
          <a:bodyPr/>
          <a:lstStyle/>
          <a:p>
            <a:fld id="{7E31C928-9B99-4BC7-ABF1-E228C3F48824}" type="datetimeFigureOut">
              <a:rPr lang="en-US" smtClean="0"/>
              <a:t>10/31/2022</a:t>
            </a:fld>
            <a:endParaRPr lang="en-US"/>
          </a:p>
        </p:txBody>
      </p:sp>
      <p:sp>
        <p:nvSpPr>
          <p:cNvPr id="6" name="Footer Placeholder 5">
            <a:extLst>
              <a:ext uri="{FF2B5EF4-FFF2-40B4-BE49-F238E27FC236}">
                <a16:creationId xmlns:a16="http://schemas.microsoft.com/office/drawing/2014/main" id="{78F92A59-A6E4-48A8-A382-32E0CE09C0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6431F7-2F7F-424A-B4F7-BC51F468BA97}"/>
              </a:ext>
            </a:extLst>
          </p:cNvPr>
          <p:cNvSpPr>
            <a:spLocks noGrp="1"/>
          </p:cNvSpPr>
          <p:nvPr>
            <p:ph type="sldNum" sz="quarter" idx="12"/>
          </p:nvPr>
        </p:nvSpPr>
        <p:spPr/>
        <p:txBody>
          <a:bodyPr/>
          <a:lstStyle/>
          <a:p>
            <a:fld id="{0F683459-40C2-4B57-AFED-EDC41562F936}" type="slidenum">
              <a:rPr lang="en-US" smtClean="0"/>
              <a:t>‹#›</a:t>
            </a:fld>
            <a:endParaRPr lang="en-US"/>
          </a:p>
        </p:txBody>
      </p:sp>
    </p:spTree>
    <p:extLst>
      <p:ext uri="{BB962C8B-B14F-4D97-AF65-F5344CB8AC3E}">
        <p14:creationId xmlns:p14="http://schemas.microsoft.com/office/powerpoint/2010/main" val="1225110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D9452-296D-498A-8CAC-608836EFB3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4639C7-5B94-411F-B1D2-0843548805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893037-425B-4807-9399-68B311AA95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4DE7DD2-AE14-4FDD-8776-198249C5E4BC}"/>
              </a:ext>
            </a:extLst>
          </p:cNvPr>
          <p:cNvSpPr>
            <a:spLocks noGrp="1"/>
          </p:cNvSpPr>
          <p:nvPr>
            <p:ph type="dt" sz="half" idx="10"/>
          </p:nvPr>
        </p:nvSpPr>
        <p:spPr/>
        <p:txBody>
          <a:bodyPr/>
          <a:lstStyle/>
          <a:p>
            <a:fld id="{7E31C928-9B99-4BC7-ABF1-E228C3F48824}" type="datetimeFigureOut">
              <a:rPr lang="en-US" smtClean="0"/>
              <a:t>10/31/2022</a:t>
            </a:fld>
            <a:endParaRPr lang="en-US"/>
          </a:p>
        </p:txBody>
      </p:sp>
      <p:sp>
        <p:nvSpPr>
          <p:cNvPr id="6" name="Footer Placeholder 5">
            <a:extLst>
              <a:ext uri="{FF2B5EF4-FFF2-40B4-BE49-F238E27FC236}">
                <a16:creationId xmlns:a16="http://schemas.microsoft.com/office/drawing/2014/main" id="{9C362609-B40C-4D26-93DD-8E3A845201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01D3F-CB0F-4037-861E-4E3DF7AA7D37}"/>
              </a:ext>
            </a:extLst>
          </p:cNvPr>
          <p:cNvSpPr>
            <a:spLocks noGrp="1"/>
          </p:cNvSpPr>
          <p:nvPr>
            <p:ph type="sldNum" sz="quarter" idx="12"/>
          </p:nvPr>
        </p:nvSpPr>
        <p:spPr/>
        <p:txBody>
          <a:bodyPr/>
          <a:lstStyle/>
          <a:p>
            <a:fld id="{0F683459-40C2-4B57-AFED-EDC41562F936}" type="slidenum">
              <a:rPr lang="en-US" smtClean="0"/>
              <a:t>‹#›</a:t>
            </a:fld>
            <a:endParaRPr lang="en-US"/>
          </a:p>
        </p:txBody>
      </p:sp>
    </p:spTree>
    <p:extLst>
      <p:ext uri="{BB962C8B-B14F-4D97-AF65-F5344CB8AC3E}">
        <p14:creationId xmlns:p14="http://schemas.microsoft.com/office/powerpoint/2010/main" val="254142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BDFC2-9EE8-44BE-AE69-33F2DA556F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5B1BCC-187F-4B0A-BFD0-F77B7C84AC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8F75AA-9252-45C4-9719-BCF3FEAEC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1C928-9B99-4BC7-ABF1-E228C3F48824}" type="datetimeFigureOut">
              <a:rPr lang="en-US" smtClean="0"/>
              <a:t>10/31/2022</a:t>
            </a:fld>
            <a:endParaRPr lang="en-US"/>
          </a:p>
        </p:txBody>
      </p:sp>
      <p:sp>
        <p:nvSpPr>
          <p:cNvPr id="5" name="Footer Placeholder 4">
            <a:extLst>
              <a:ext uri="{FF2B5EF4-FFF2-40B4-BE49-F238E27FC236}">
                <a16:creationId xmlns:a16="http://schemas.microsoft.com/office/drawing/2014/main" id="{356A6BE7-157B-48AD-9EF2-B89EA3B1ED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EB87CC-95A7-4162-B1C9-4E058DEAAB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683459-40C2-4B57-AFED-EDC41562F936}" type="slidenum">
              <a:rPr lang="en-US" smtClean="0"/>
              <a:t>‹#›</a:t>
            </a:fld>
            <a:endParaRPr lang="en-US"/>
          </a:p>
        </p:txBody>
      </p:sp>
    </p:spTree>
    <p:extLst>
      <p:ext uri="{BB962C8B-B14F-4D97-AF65-F5344CB8AC3E}">
        <p14:creationId xmlns:p14="http://schemas.microsoft.com/office/powerpoint/2010/main" val="806611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google.com/search?safe=active&amp;rlz=1C1CHBD_enJO918JO918&amp;q=What+is+the+setting+of+the+story+of+Icarus+and+Daedalus%3F&amp;sa=X&amp;ved=2ahUKEwi51eztyPr6AhUG8xoKHYieAxUQzmd6BAhNEAU&amp;biw=1344&amp;bih=608&amp;dpr=1"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10ADAAA-3146-431C-8C0D-45959FA57FDE}"/>
              </a:ext>
            </a:extLst>
          </p:cNvPr>
          <p:cNvSpPr>
            <a:spLocks noGrp="1"/>
          </p:cNvSpPr>
          <p:nvPr>
            <p:ph type="title"/>
          </p:nvPr>
        </p:nvSpPr>
        <p:spPr/>
        <p:txBody>
          <a:bodyPr/>
          <a:lstStyle/>
          <a:p>
            <a:pPr algn="ctr"/>
            <a:r>
              <a:rPr lang="en-US" b="1" dirty="0"/>
              <a:t>The Flight Of Daedalus And Icarus</a:t>
            </a:r>
            <a:br>
              <a:rPr lang="en-US" b="1" dirty="0"/>
            </a:br>
            <a:endParaRPr lang="en-US" dirty="0"/>
          </a:p>
        </p:txBody>
      </p:sp>
      <p:pic>
        <p:nvPicPr>
          <p:cNvPr id="5122" name="Picture 2" descr="Executive Summary Stock Illustrations – 421 Executive Summary Stock  Illustrations, Vectors &amp; Clipart - Dreamstime">
            <a:extLst>
              <a:ext uri="{FF2B5EF4-FFF2-40B4-BE49-F238E27FC236}">
                <a16:creationId xmlns:a16="http://schemas.microsoft.com/office/drawing/2014/main" id="{E83DD6FB-9477-466A-B244-88130D09FC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6978" y="1547191"/>
            <a:ext cx="5218043" cy="5218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347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C17B0E0-2628-499A-98B9-BDAFBF9E222A}"/>
              </a:ext>
            </a:extLst>
          </p:cNvPr>
          <p:cNvSpPr/>
          <p:nvPr/>
        </p:nvSpPr>
        <p:spPr>
          <a:xfrm>
            <a:off x="2027583" y="742123"/>
            <a:ext cx="8189843" cy="3970318"/>
          </a:xfrm>
          <a:prstGeom prst="rect">
            <a:avLst/>
          </a:prstGeom>
        </p:spPr>
        <p:txBody>
          <a:bodyPr wrap="square">
            <a:spAutoFit/>
          </a:bodyPr>
          <a:lstStyle/>
          <a:p>
            <a:r>
              <a:rPr lang="en-US" b="1" i="0" dirty="0">
                <a:solidFill>
                  <a:srgbClr val="3A3A3A"/>
                </a:solidFill>
                <a:effectLst/>
                <a:latin typeface="Arial" panose="020B0604020202020204" pitchFamily="34" charset="0"/>
                <a:cs typeface="Arial" panose="020B0604020202020204" pitchFamily="34" charset="0"/>
              </a:rPr>
              <a:t>Icarus was the young son of Daedalus and Nafsicrate, one of King Minos’ servants. Daedalus was way too smart and inventive, thus, he started thinking how he and Icarus would escape the Labyrinth. Knowing that his architectural creation was too complicated, he figured out that they could not come out on foot. He also knew that the shores of Crete were perfectly guarded, thus, they would not be able to escape by sea either. The only way left was the air.</a:t>
            </a:r>
          </a:p>
          <a:p>
            <a:r>
              <a:rPr lang="en-US" b="1" i="0" dirty="0">
                <a:solidFill>
                  <a:srgbClr val="3A3A3A"/>
                </a:solidFill>
                <a:effectLst/>
                <a:latin typeface="Arial" panose="020B0604020202020204" pitchFamily="34" charset="0"/>
                <a:cs typeface="Arial" panose="020B0604020202020204" pitchFamily="34" charset="0"/>
              </a:rPr>
              <a:t>Daedalus managed to create gigantic wings, using branches of osier and connected them with wax. He taught Icarus how to fly, but told him to keep away from the sun because the heat would make the wax melt, destroying the wings.</a:t>
            </a:r>
          </a:p>
          <a:p>
            <a:r>
              <a:rPr lang="en-US" b="1" dirty="0">
                <a:latin typeface="Arial" panose="020B0604020202020204" pitchFamily="34" charset="0"/>
                <a:cs typeface="Arial" panose="020B0604020202020204" pitchFamily="34" charset="0"/>
              </a:rPr>
              <a:t>Daedalus and Icarus managed to escape the Labyrinth and flew to the sky, free. The flight of Daedalus and Icarus was the first time that man managed to fight the laws of nature and beat gravity.</a:t>
            </a:r>
            <a:endParaRPr lang="en-US" b="1" i="0" dirty="0">
              <a:solidFill>
                <a:srgbClr val="3A3A3A"/>
              </a:solidFill>
              <a:effectLst/>
              <a:latin typeface="Arial" panose="020B0604020202020204" pitchFamily="34" charset="0"/>
              <a:cs typeface="Arial" panose="020B0604020202020204" pitchFamily="34" charset="0"/>
            </a:endParaRPr>
          </a:p>
        </p:txBody>
      </p:sp>
      <p:pic>
        <p:nvPicPr>
          <p:cNvPr id="6146" name="Picture 2" descr="900+ Summary Clip Art | Royalty Free - GoGraph">
            <a:extLst>
              <a:ext uri="{FF2B5EF4-FFF2-40B4-BE49-F238E27FC236}">
                <a16:creationId xmlns:a16="http://schemas.microsoft.com/office/drawing/2014/main" id="{0F96DF2C-5C27-44F5-BB6E-A105A41C3C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7642" y="4712441"/>
            <a:ext cx="22764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Clipart Panda - Free Clipart Images">
            <a:extLst>
              <a:ext uri="{FF2B5EF4-FFF2-40B4-BE49-F238E27FC236}">
                <a16:creationId xmlns:a16="http://schemas.microsoft.com/office/drawing/2014/main" id="{96A679E4-CD09-445E-8418-E9C190B5B7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0036" y="4858835"/>
            <a:ext cx="4039513" cy="1595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4601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136885-4941-4786-972A-3BFA36A83449}"/>
              </a:ext>
            </a:extLst>
          </p:cNvPr>
          <p:cNvSpPr/>
          <p:nvPr/>
        </p:nvSpPr>
        <p:spPr>
          <a:xfrm>
            <a:off x="2054087" y="781878"/>
            <a:ext cx="7381461" cy="2308324"/>
          </a:xfrm>
          <a:prstGeom prst="rect">
            <a:avLst/>
          </a:prstGeom>
        </p:spPr>
        <p:txBody>
          <a:bodyPr wrap="square">
            <a:spAutoFit/>
          </a:bodyPr>
          <a:lstStyle/>
          <a:p>
            <a:r>
              <a:rPr lang="en-US" b="1" dirty="0">
                <a:solidFill>
                  <a:srgbClr val="3A3A3A"/>
                </a:solidFill>
                <a:effectLst/>
              </a:rPr>
              <a:t>Icarus Death</a:t>
            </a:r>
          </a:p>
          <a:p>
            <a:r>
              <a:rPr lang="en-US" b="0" i="0" dirty="0">
                <a:solidFill>
                  <a:srgbClr val="3A3A3A"/>
                </a:solidFill>
                <a:effectLst/>
                <a:latin typeface="Segoe UI" panose="020B0502040204020203" pitchFamily="34" charset="0"/>
              </a:rPr>
              <a:t>Although he was warned, Icarus was too young and too enthusiastic about flying. He got excited by the thrill of flying and carried away by the amazing feeling of freedom and started flying high to salute the sun, diving low to the sea, and then up high again.</a:t>
            </a:r>
          </a:p>
          <a:p>
            <a:r>
              <a:rPr lang="en-US" b="0" i="0" dirty="0">
                <a:solidFill>
                  <a:srgbClr val="3A3A3A"/>
                </a:solidFill>
                <a:effectLst/>
                <a:latin typeface="Segoe UI" panose="020B0502040204020203" pitchFamily="34" charset="0"/>
              </a:rPr>
              <a:t>His father Daedalus was trying in vain to make young Icarus to understand that his behavior was dangerous, and Icarus soon saw his wings melting.</a:t>
            </a:r>
          </a:p>
        </p:txBody>
      </p:sp>
      <p:pic>
        <p:nvPicPr>
          <p:cNvPr id="4098" name="Picture 2" descr="Greek Mythology Character Icarus Is Son Of Master Craftsman Daedalus.  Vector Monochrome Freehand Ink Drawn Background Sketchy In Art Scribble  Antiquity Style Pen On Paper With Space For Text Royalty Free SVG,">
            <a:extLst>
              <a:ext uri="{FF2B5EF4-FFF2-40B4-BE49-F238E27FC236}">
                <a16:creationId xmlns:a16="http://schemas.microsoft.com/office/drawing/2014/main" id="{C4F8240B-FF2D-411A-A6A7-BEE5502630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5242" y="3090202"/>
            <a:ext cx="4885051" cy="3310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1666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961CA-D986-4234-9BD3-2E4DC84F4EAA}"/>
              </a:ext>
            </a:extLst>
          </p:cNvPr>
          <p:cNvSpPr>
            <a:spLocks noGrp="1"/>
          </p:cNvSpPr>
          <p:nvPr>
            <p:ph type="title"/>
          </p:nvPr>
        </p:nvSpPr>
        <p:spPr>
          <a:xfrm>
            <a:off x="838200" y="365125"/>
            <a:ext cx="10515600" cy="3703292"/>
          </a:xfrm>
        </p:spPr>
        <p:txBody>
          <a:bodyPr>
            <a:normAutofit fontScale="90000"/>
          </a:bodyPr>
          <a:lstStyle/>
          <a:p>
            <a:pPr algn="ctr"/>
            <a:r>
              <a:rPr lang="en-US" dirty="0">
                <a:solidFill>
                  <a:srgbClr val="FF0000"/>
                </a:solidFill>
              </a:rPr>
              <a:t>Theme</a:t>
            </a:r>
            <a:br>
              <a:rPr lang="en-US" dirty="0"/>
            </a:br>
            <a:r>
              <a:rPr lang="en-US" dirty="0"/>
              <a:t>One of the themes is that </a:t>
            </a:r>
            <a:r>
              <a:rPr lang="en-US" b="1" dirty="0"/>
              <a:t>younger people should heed the warnings of their elders</a:t>
            </a:r>
            <a:r>
              <a:rPr lang="en-US" dirty="0"/>
              <a:t>. In the story, Icarus ignores the warnings of his father as soon as he begins to take flight which ultimately leads to Icarus' death as he flies too high and the wax melts from the heat of the sun.</a:t>
            </a:r>
          </a:p>
        </p:txBody>
      </p:sp>
      <p:pic>
        <p:nvPicPr>
          <p:cNvPr id="3074" name="Picture 2" descr="The 2020 Collaborative Theme is here! - thehubpwoc.net">
            <a:extLst>
              <a:ext uri="{FF2B5EF4-FFF2-40B4-BE49-F238E27FC236}">
                <a16:creationId xmlns:a16="http://schemas.microsoft.com/office/drawing/2014/main" id="{59CDE982-D9A8-4581-AE58-7CA630A8D8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2061" y="4193802"/>
            <a:ext cx="2706550" cy="2012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3269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A9574-27A5-4716-91AD-FB815FF4218F}"/>
              </a:ext>
            </a:extLst>
          </p:cNvPr>
          <p:cNvSpPr>
            <a:spLocks noGrp="1"/>
          </p:cNvSpPr>
          <p:nvPr>
            <p:ph type="title"/>
          </p:nvPr>
        </p:nvSpPr>
        <p:spPr/>
        <p:txBody>
          <a:bodyPr>
            <a:normAutofit fontScale="90000"/>
          </a:bodyPr>
          <a:lstStyle/>
          <a:p>
            <a:r>
              <a:rPr lang="en-US" dirty="0"/>
              <a:t> </a:t>
            </a:r>
            <a:r>
              <a:rPr lang="en-US" u="sng" dirty="0">
                <a:hlinkClick r:id="rId2"/>
              </a:rPr>
              <a:t>What is the setting of the story of Icarus and Daedalus?</a:t>
            </a:r>
            <a:br>
              <a:rPr lang="en-US" u="sng" dirty="0"/>
            </a:br>
            <a:r>
              <a:rPr lang="en-US" dirty="0"/>
              <a:t>Crete is the biggest island in Greece.</a:t>
            </a:r>
          </a:p>
        </p:txBody>
      </p:sp>
      <p:pic>
        <p:nvPicPr>
          <p:cNvPr id="2050" name="Picture 2" descr="Pin on story elements">
            <a:extLst>
              <a:ext uri="{FF2B5EF4-FFF2-40B4-BE49-F238E27FC236}">
                <a16:creationId xmlns:a16="http://schemas.microsoft.com/office/drawing/2014/main" id="{B9FCEE39-EA72-4E79-98D8-7B7BECC5C3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4262" y="2404473"/>
            <a:ext cx="5141842" cy="3500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85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5B396-7463-4902-9FF3-CA4755576835}"/>
              </a:ext>
            </a:extLst>
          </p:cNvPr>
          <p:cNvSpPr>
            <a:spLocks noGrp="1"/>
          </p:cNvSpPr>
          <p:nvPr>
            <p:ph type="title"/>
          </p:nvPr>
        </p:nvSpPr>
        <p:spPr>
          <a:xfrm>
            <a:off x="838200" y="365125"/>
            <a:ext cx="10515600" cy="4432162"/>
          </a:xfrm>
        </p:spPr>
        <p:txBody>
          <a:bodyPr>
            <a:normAutofit fontScale="90000"/>
          </a:bodyPr>
          <a:lstStyle/>
          <a:p>
            <a:r>
              <a:rPr lang="en-US" dirty="0"/>
              <a:t>What is the conflict of the story Daedalus and Icarus?</a:t>
            </a:r>
            <a:br>
              <a:rPr lang="en-US" dirty="0"/>
            </a:br>
            <a:r>
              <a:rPr lang="en-US" dirty="0"/>
              <a:t>The conflict of the story is that </a:t>
            </a:r>
            <a:r>
              <a:rPr lang="en-US" b="1" dirty="0"/>
              <a:t>Icarus didn't listen to his father</a:t>
            </a:r>
            <a:r>
              <a:rPr lang="en-US" dirty="0"/>
              <a:t> that is why it is man vs. man. Icarus wanted to escape he thought that birds were not careful when they fly so he thought that he didn't need to be careful.</a:t>
            </a:r>
            <a:br>
              <a:rPr lang="en-US" dirty="0"/>
            </a:br>
            <a:endParaRPr lang="en-US" dirty="0"/>
          </a:p>
        </p:txBody>
      </p:sp>
      <p:pic>
        <p:nvPicPr>
          <p:cNvPr id="1026" name="Picture 2" descr="story elements plot for kids - Clip Art Library">
            <a:extLst>
              <a:ext uri="{FF2B5EF4-FFF2-40B4-BE49-F238E27FC236}">
                <a16:creationId xmlns:a16="http://schemas.microsoft.com/office/drawing/2014/main" id="{E14DAC2E-508A-48BF-9C26-872867EC4F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0556" y="3815726"/>
            <a:ext cx="3803374" cy="2560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5513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413</Words>
  <Application>Microsoft Office PowerPoint</Application>
  <PresentationFormat>Widescreen</PresentationFormat>
  <Paragraphs>10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Segoe UI</vt:lpstr>
      <vt:lpstr>Office Theme</vt:lpstr>
      <vt:lpstr>The Flight Of Daedalus And Icarus </vt:lpstr>
      <vt:lpstr>PowerPoint Presentation</vt:lpstr>
      <vt:lpstr>PowerPoint Presentation</vt:lpstr>
      <vt:lpstr>Theme One of the themes is that younger people should heed the warnings of their elders. In the story, Icarus ignores the warnings of his father as soon as he begins to take flight which ultimately leads to Icarus' death as he flies too high and the wax melts from the heat of the sun.</vt:lpstr>
      <vt:lpstr> What is the setting of the story of Icarus and Daedalus? Crete is the biggest island in Greece.</vt:lpstr>
      <vt:lpstr>What is the conflict of the story Daedalus and Icarus? The conflict of the story is that Icarus didn't listen to his father that is why it is man vs. man. Icarus wanted to escape he thought that birds were not careful when they fly so he thought that he didn't need to be careful.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Flight Of Daedalus And Icarus</dc:title>
  <dc:creator>L.Mriesh</dc:creator>
  <cp:lastModifiedBy>L.Mriesh</cp:lastModifiedBy>
  <cp:revision>8</cp:revision>
  <dcterms:created xsi:type="dcterms:W3CDTF">2022-10-25T04:41:40Z</dcterms:created>
  <dcterms:modified xsi:type="dcterms:W3CDTF">2022-10-31T05:11:39Z</dcterms:modified>
</cp:coreProperties>
</file>