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>
        <p:scale>
          <a:sx n="66" d="100"/>
          <a:sy n="66" d="100"/>
        </p:scale>
        <p:origin x="144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38:45.668"/>
    </inkml:context>
    <inkml:brush xml:id="br0">
      <inkml:brushProperty name="width" value="0.05292" units="cm"/>
      <inkml:brushProperty name="height" value="0.05292" units="cm"/>
      <inkml:brushProperty name="color" value="#F7F7EF"/>
      <inkml:brushProperty name="fitToCurve" value="1"/>
    </inkml:brush>
  </inkml:definitions>
  <inkml:trace contextRef="#ctx0" brushRef="#br0">0 204 35,'9'-14'41,"-2"0"-10,0 2-8,4-2-3,-2-2 7,-4 1-6,1 3-3,3 0-6,-4-2 10,0 5-5,-1-3 0,3 5-4,-1-2-7,-6 9-1,10-12-1,-10 12-4,4-10-2,-4 10-9,7-9-18,-7 9-16,0 0-49,0-13 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4:22.496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1100 378 23,'0'0'168,"0"0"1,0 0-10,11 2-2,-11-2-4,0 0-7,0 0-1,0 0-8,0 0 2,0 0-7,0 0-1,0 0-4,0 0-7,0 0-3,0 0-6,0 0 1,0 0-15,0 0-6,13-13-9,-13 13-7,0 0 0,0-19 1,0 19-9,0-14-8,0 14-3,0-20-2,0 12 2,0 8 12,-6-23-18,3 14-1,3 9-10,-8-21 2,1 7-2,-2 2-3,6 2 3,-5 0-2,3 0-5,-2 1 3,-4-3-4,0 3-4,2-5-4,-3 0-2,1 4-5,-5-1 6,2-2-8,1 1 4,-7-4-1,4 9-4,2-2 12,-2 1-15,-4 1 0,0 0 0,-1-1 4,-5 0-8,7 5 9,-5-4-9,-3 3 8,4 2-2,0-1-5,5 3 6,-7-4-5,1 4 1,1 2 0,0-4-2,-1 4 3,1 0 1,9 1 1,-8 1 6,2-1-3,2 3 5,2 2-7,-3 1 1,1 0 6,0-1-3,-2 10 1,2-2 1,-2-1 0,1 1-1,2 2 1,7 0-7,-10 0 1,4 4 6,5-7-6,-5 6 0,3-2-2,-1 0-1,1 5 13,-3-6 1,5 4 2,-5-6-1,9 4-9,-9-3 7,5 6-6,-5-2 0,2 3 3,1-3-5,0-2 3,-1 5-1,3-3-10,2 1 6,2 4 3,0-5-1,2-4 6,1 1 0,0 3-17,8-3 9,-4 0 6,4-1 2,3 2 1,9 2 13,-3-2-2,4 1 1,7 1-6,3-5 0,7 5-6,11-5 3,-6-1-12,4-2 5,-5-5 1,7 4-8,0 0 8,-4-9-4,0 4-1,2 2-6,-12-6 0,12 3 4,0-3-5,4-3 2,-4 0-6,3-3 5,-3 1-3,4-5 4,-2-4-4,2-2-1,-2-1-2,1-7 1,-1-3-4,3-2 2,-4 0 8,0-4 26</inkml:trace>
  <inkml:trace contextRef="#ctx0" brushRef="#br0" timeOffset="610">1220 200 5295,'-46'-27'0,"-1"7"2,-3 1-3,-2 4-2,-2 3 3,-5 5 2,1 1-8,-1 3 8,-18 5 0,2-1 2,21 5-3,-6 1-3,10 7 1,-4 1-1,6 5 7,1 3-6,2 0 4,6-1-13,3 2 10,2 6 3,7-2-12,2 2 10,7-6 3,5 4-3,-3-2-15,9 2 20,-4-1-1,9 8 3,6-7-4,5-1-2,-2 3 7,13 1-6,3 1 4,4-2 0,6-4-2,1 0-4,7-5-4,4-1 7,1-4-1,3 0 0,5-7 1,0 1-1,8-3-1,-8-4-2,5-1 3,-3-7 1,5 1-2,-5-2 1,1-5-3,-3-3 2,2-3-2,-6-5 3,-7-4-4,4-6-2,-1 3-1,-6-7 1</inkml:trace>
  <inkml:trace contextRef="#ctx0" brushRef="#br0" timeOffset="875">1240 188 5282,'-39'-26'-6,"-3"1"1,1 6 1,-9 1-15,0 6 15,-6 3 4,-1 7-4,-24 4 9,5 0-5,-1 11 2,18 0-1,3 3-4,-12 12-3,16-2 6,6-3 1,2 9 2,5 0-4,5-4 7,3 1-6,6 5 7,7-1-4,9-7 0,2 2 5,4 3-2,10-5-4,0 12 0,5-4 3,12 0-4,-4-12 4,6 11 0,-2-11-4,15 1 8,-3-2-7,5 0 6,4-6-15,0-1 11,2-2-5,5-5 8,-2-2-13,4-2 7,-4-1 3,-1-9 0,1-2-1,-3-4-3,-1-4 3,-6-4-1,-3-5 2,-4 0 1,-3-8-8,3 1 3,-10 1 2,-3-5-4,-6 13-3,-9-5 4,3 3-6,-12 0 2,-1-3-4,-3 7 8,-8-1-2,2 1-15,-13 3 14,-2 8 2,-1 3 8,-17 1-5,-3 0-1,-2 5-2,-2 7-2,-2 6-12,2 0 16,-5 7 3,9-3 0,3 5-2,4 2 0,7 1 1,-1 2-4,13-7-2,1 1 11,7 2-19,3 1 16,3 1 1,10 0-1,3-2 6,13 1-1,-1 2-1,17 0-4,2 0-2,9-9 3,9 3-1,2-9 1,2-3-3,1 0 0,-1-6 7,3-4-4,-5-1-4,0-9 3,-2 0-3,-2-3-2,-3-7 3,-4-2-6,-6-2-3,-1-3-9</inkml:trace>
  <inkml:trace contextRef="#ctx0" brushRef="#br0" timeOffset="1313">1247 354 5304,'-37'-21'-8,"-3"4"1,-6 3 0,-1 7 7,-5 9 0,-2 1-1,-9 6-1,9-2 0,-5 5 5,5 3-7,11 2 5,-7-2 3,14 2-6,9-5 4,4 4-3,7-6 4,3 7-2,9-1 5,4 3-3,2-2-3,13 0-5,4 1 11,10 1 0,12-1-2,2-2-1,8-5 0,-3-3-3,2-1 6,1-7-2,-5 1-8,1-3 5,0-4-2,-1-1-2,-6-7 4,-3-3 1,-1-1 0,-9 2 0,-2 0-1,-5-5 1</inkml:trace>
  <inkml:trace contextRef="#ctx0" brushRef="#br0" timeOffset="1484">1244 378 5304,'-36'-23'-3,"-5"4"1,-8 2-2,-1 5 3,-4 5-2,-3 4 7,-4 4-2,7-4-3,0 12 9,4-2-5,3 1-6,4 7 3,16-6 0,0 2 1,11-1-1,-4-1-1,8 3 3,4-2 2,1-1-1,5 5 5,4-2-3,13 5 4,4-1-3,8-1-2,20 1-5,1 0 7,3-6-7,6-1 7,-5-2-6,6-2 4,-5-3 0,3-2-1,-6-6 6,-7-2-5,-3-1-3,-2-11 5,-10 9-7,-4-5 3</inkml:trace>
  <inkml:trace contextRef="#ctx0" brushRef="#br0" timeOffset="1672">1240 316 5375,'-36'-24'-3,"-3"4"-11,-10 5 14,-3 4 0,-7-1-3,2 5 5,-21 9-1,23-4 2,-4 6-1,5 4 0,0 3-3,9 3 0,0 1 1,6 1 0,10-5-8,7 1 14,3 4-2,3-5 1,5 1-3,5 4 4,8-3 6,2 2 0,3 0-5,20 1 1,2 2 0,15 0 1,7-6 0,1 0-3,2-1 1,1-4 3,-1-4-6,-2-1 3,-2-6-5,4 3 9,-7-10-9,-4-3 0,-4 4-2,-3-9 3,-2-7-1,-10 8 0,3-9 0,-15-1-3,6-7-1,-12 10 3,-6 0-5,0-1-9,-8-1 11,-8 1-1,-11-2 3,6 7 2,-13-5-6,-13 6 1,4 3 8,-7 10-10,-2 3 5,1-1 1,-10 10-3,-12 4 1,17 3 2,1 4-1,1-2-1,11 12-1,1-3 3,10 9-1,2 0 2,13-8 1,5 11-3,5-9 7,3 2-5,11 0-2,-1 1 2,15 3 1,4-2 5,4-2-5,10-4 3,3-3-6,3-1 2,1-8 4,1 1-7,0-5 6,1-2-4,-1-6 1,-17-2-1,1-4 0,-4-4 1,1 0-2,-4-7 3,-1 3 0,-3-9 0,-6-4-2,2-8-5,-7 6 1,-2-8-4,-10 9 1,-6 1-2,-5-8 2,-6 16 0,-12-8 0,1 4 6,-16 2-5,4 10 5,-7 5-3,-2 1 5,-2 9-1,-3 6-3,-3 2 2,10 7 0,4 0 0,-1 3 0,7 4-1,10-3 3,5-4-2,7-2 5,9 6-3,-6-4-1,10-2-2,2-1 5,6 1 2,4-3 3,6 3 1,3-3-2,2 2-1,14-4-8,11-2 11,-3-1-2,1 0-2,4-6 5,-15-6-8,14-1 0,-14-3 1,-1-2-3,1-5 0,-6-3 2,3-4 2,-1-3-1,-2-2-2,-8 7 3,-4 0-7,-1-4 6,-2-3-14,-3 3 11,-10 3-1,-3 7-6,0-1 5,-13-2-3,4 7 3,-11 1-3,-16 2 1,0 6 2,-4 2 3,0 5 0,-3 7 1,-4-2 0,2 4-3,-3 3 3,6 0 1,2 1 0,4-7-3,8 6 4,11-4 1,1-1-1,8-2 2,3-3 2,3 4 10,5 3 3,4 0 4,4-6 4,9 1-3,6 4-2,12-1 0,12-7-1,4 0-4,1-5 0,4-7-4,4 1-5,-6-5 3,-2-1-3,3-2 3,-7-4-2,-4-5-3,3-4-1,-3 1 0,-8-1-1,-9 6-2,-3-5 0,-6 0-4,-3 8-1,-7-1 3,-3 1-1,-2 7 0,-7 1 0,-8-1-5,-2 7 2,-12 1-1,-17 4 3,0 4-1,-1 6 2,1 7-3,4 3 1,-3-1 0,3 0 0,3-1 1,2 2 0,13-4-3,2-3 3,9 4 2,1-4-1,9 3 1,1-5 1,6 1 8,3-1-1,8-2-2,6 4 2,7-1 2,16-3-1,0 0-5,7-5-4,-5 0 8,4-1-3,-3-6 0,-1-4-3,-4 1-1,-8-1 2,-6-1-3,0-2-3,-11-5 0,2 6-1,-2-4-10,-4-1-3,-3 2-28,-3 0-30,-1 0-24,-5 9-35,-5-19-33,-2 11-35,-4-1-23,-9 5-44,-3-4-46,-4 2-39,-6 3-357,3 0-767,-4 3 339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4:29.479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1169 241 69,'13'-4'112,"-13"4"-4,0 0-8,0 0-8,0 0-3,0 0-6,0 0-6,0 0 0,0 0-9,0 0-3,0 0 0,0 0-6,0 0-3,0 0 1,0 0 2,0 0-15,0 0 5,0 0-11,0 0 2,0 0 3,0 0-10,0 0-2,0 0 1,0 0-2,0 0 1,0 0-4,0 0-2,0 0-2,0 0 1,0 0 0,0 0-9,0 0 7,0 0 3,0 0-7,0 0 7,0 0-3,0 0 1,0 0-3,0 0-1,0 0-1,0 0 0,0 0 0,0 0-1,0 0-1,0 0 2,0 0-2,0 0-1,0 0 2,0 0-3,0 0 3,0 0-2,0 0 3,0 0 2,0 0-2,0 0 2,0 0 2,0 0 0,0 0-5,0 0 1,0 0 5,0 0-4,0 0-1,0 0 0,0 0 0,0 0-2,0 0 17,0 0-5,0 0 1,0 0 0,0 0 0,0 0-4,0 0 4,0 0-3,0 0 3,0 0 1,0 0 6,0 0-2,0 0 2,0 0 1,0 0 6,0 0 2,0 0 4,0 0 2,0 0-8,0 0-3,0 0-4,0 0 4,0 0-4,0 0-2,-20-28 0,20 28 11,0 0 0,-3-10-6,3 10-5,-4-9 5,4 9-10,-7-12-3,7 12 0,-5-14-3,-3 3 0,3 4-1,5 7 3,-11-13-1,4 6-2,0 0-5,7 7 0,-13-13-4,3 7 4,4 1-7,6 5 7,-16-10 1,5 4-2,0-1 0,3 2-2,-5 2 8,13 3 1,-18-7 10,5 3-7,13 4-4,-18-8-3,10 5 2,-7-1-5,-5-1 5,4 0 0,0 0-5,2-1 0,-4 3 1,0-1 3,5 1 3,-3 0-6,2 1 13,-4 2-25,2-2 7,0 2 7,-1 0 11,5 0-3,12 0 7,-31 2-14,17-2-1,1 3 10,-6-1 16,2 3-17,0-1 4,4 1 1,-7-5-5,2 5-21,4-3 28,0 1-4,-6 3 0,4-3 8,-2 2-4,2 3-5,-1-2 6,-2-1-2,1 2-18,0 0 11,3 1-3,-1 1 3,0-4 1,5 2-2,-10 2 0,5 0-1,0-1 4,-1 1-3,1 2-1,2 0 4,1-2-7,1 1-3,1 1 0,-3-3 5,1 6 4,0 0 0,-1 0 6,5 0-4,-5 1-4,3 2 2,2-6 0,0 5-5,2 1 0,-2-3-8,2 3 7,0 1-3,-4 4 1,7-5 1,1 11 0,-3-11-4,3 2 1,-1 0 1,0 0 4,3 4-5,2-1 3,-2-4-2,1 7 0,5-7 0,-5 1-4,4-2 3,-1 9-5,-1-7 3,9 3 1,-4-4 7,-3-1 1,10 2 1,2 0-1,-3-1-2,-1-3-1,13-1 7,-1 1-1,1-1 0,2 0-3,1-5-3,5-2-2,10 0-3,2-4-1,0 3 2,-4-8-6,9 4 4,0-4-7,1-3 1,2-4-2,-1-3-2,-1-6 0,-1 3 3,0-6-4,-3-3 0,-2-4-1,1 0-2,-4-3-3,-3-3 3,-7-1 3,3 0-3,-9-2-4,1 2 5,-9 2-8,-3 5 4,-6 1-6,-2-1 5,-4-2 1,-8-6 0,0 10 0,-4 0-1,-7-9-1,-8 5-4,-3 4 6,-7 0-2,2 3 0,-8 0-1,-4 3-2,-3 6 0,-2 2-1,-1 2-2,-9 1-1,5 5 7,-3 3 0,1 4 0,0 4 0,6 2 1,-4 3-1,11 4 0,0 3 2,5 3-2,13-3 1,-5 3 2,1 6-2,9-4 5,6 0-5,0 1 2,8-1-2,3 4-2,-1 11 9,8 0-1,-1-12 1,6 9-2,2-8 2,9 4-2,3-1 0,4-1 0,-4-9 0,1 2 1,8-2-1,4-1-2,2-4 2,1 1-2,2-5 0,1-5 0,-1-1 0,6-1 3,-4-7-2,-11-1-9,7-4 6,3-4 4,-14-1-3,-1-7 1,4-7 0,-4-1-3,-2-8-1,-4 2 1,-8 4 0,-9 3 1,1 0 0,-1-4-2,-8 1 0,-1 1 1,-12 6 0,-1-1 0,-5-1-5,-6 10 5,-10-1-1,-8 4 2,-3 2-1,-4 4 2,0 4-2,-1 2 1,-5 6 1,-17 4 0,0 4 2,25 5-2,5 0-2,-3-1 4,7 5 2,5-1-5,10 3 1,8-1 5,0 0 1,8 1 3,6-2-1,12 5 0,6 6 4,8 0 5,10-6-7,10 0 3,7-4-2,3-6-2,6-7 1,19 2 0,-18-5-4,20-6 4,-17-6-5,-3-4 1,19-7 0,-23 2-3,-4-8-1,-3-6 1,1-4-1,-9-5-1,-6 2 1,-5-5 2,-7 5-3,-9-2 2,-4 7-5,-5 1 3,-4 1-1,-9 0 3,-3 5-1,-8 4 2,-12-7 2,-9 8 2,-9 6-1,0 6 1,-7 3 0,-17 6 2,3 7-5,-3 4 4,21 4-2,3-3 0,0 4-1,-4 2 0,13-2-1,3 1 0,12 4 0,1 2 3,12-4 2,6 4-1,13-4 4,0 0 0,8 2-3,4-3 3,18 2 0,9-2-2,4-8-3,5-1-1,6-7 3,21-3-10,-22-4 3,2-5 1,15-11 1,-19-3 0,-3-4 0,15-13-5,-22 5 2,5-2-3,-7-5-1,-12 0 3,-1 3 2,-7 1-3,-10 8-3,-8 0 3,-1 3-3,-8 5 0,-5 2-5,-1 4 8,-12-2-7,-19 2 3,1 3-2,-10 2 3,-4 11-1,2 1 4,-7 5-9,5 6 9,-19 5 0,20-3 2,5 1 0,7 2 3,3 2-2,9 3 1,6-7 0,9 3 2,5 2 7,9-6 11,5 4-3,9-2 4,6 0-6,9-5-4,12 1 2,8-5-5,3-4 0,3-4-1,3-5-2,-3-6 4,1-5-6,1-2-6,13-18 0,-26 6 5,2-1 4,-3-5-4,-3 0-1,-3-2-2,-4 6-4,-19 4-1,-1-2-6,-4 5-8,1 1-5,-13 5-2,-8-1 2,-5-3 1,-7 7-3,-17-1 3,-3 7 1,-7 6 7,-9 2-2,-15 8-14,-1 2 20,-3 4 1,25 2 2,-7 0 8,14 1 5,-1 1 4,7 2-1,14-6 16,2 6-8,10-2 11,9-2 6,1 2 5,8-1 0,-1-3 7,10 7-3,14-2 4,-1-7-8,21-2-1,0-1-4,8-4-8,-4-8-11,4 0 7,-1-5-6,-2-2 1,-2-3-11,-1-7-4,-4 5-2,0-8 1,-13-2-17,-5 5 1,-4 0-2,-3-2 0,0 0-6,-13 6-4,2-1-5,-9 2-4,-6 0 8,-1 2-7,-11-2 2,-10 4 2,-14-2 1,-3 7 4,-5 5 1,0 0 6,-9 2 1,-2 6 1,-15 0 3,19 3-2,1 3 2,6-2 11,2 0-2,3 0-1,16-1 2,6-1 4,7 2 0,1 0 13,3 0 0,6-1 6,6-1 6,0-10-3,18 23-1,6-9-4,4-4 7,15 0-1,8-3-7,2-1 0,-1-5-8,0-2 5,4-5-2,-2-2-1,-7-3-7,3-4-2,-2-10-4,-1 4-8,-8-4-8,-3 1-2,-11 6-1,-1 1-5,-8-1-1,-3 3-3,-6 2 0,-7 2 3,-9-1-1,-6 0 3,-12-4-5,-3 12 7,-15-4 0,-5 3 1,0 6-4,-6 5 12,-1 0 0,-19 7 3,19-3 4,3 2 1,0 5 7,7-3 3,2 0-8,15-2 7,10-5 3,4 3 4,4 1 8,4-1 4,8-1 11,0-9-15,17 25 9,-1-18-2,14 4-6,1-6 3,21-1-4,-6-8 0,5 4-5,-5-3 6,1-6-20,-4-2 9,-3-3-3,-1 1-1,-12-2-5,9-6-4,-11 3-4,-2-1-9,-3 1 2,-2 0-3,-7 4-6,-4 0 3,-4 2-2,-6 2-6,3 10 2,-20-21 0,-7 12 2,-7 2 1,-11-1-1,-5 8 5,-4 4 0,-5 2 5,0 3 2,-17 5 5,5 1-1,13-2 4,3 2 1,4-1 2,8 2-2,0-1 4,14-1 1,8-4 1,5 2 4,9-3 5,3 1 8,6 1 3,10 1 7,10 0-6,3-3-1,11-2-4,11-5 1,6 2-1,3-8-1,-6-5-1,0 2-4,-1-2 2,1-5-3,-3-5-4,-6-2-4,-1-1-3,-4-4-9,-4 4-3,-11-1 0,-1 4-8,-9 5-3,-2 0-2,-6-3 2,-3 7-4,0 10-1,-23-16 0,-4 8 3,-16 2 3,0 8-1,-11 3 9,-5 2 3,-15 5 2,-3 4-3,4 4 10,15-2-2,-15 3 13,22-4-15,-4 0 18,10 3 0,16-6-1,2 0 4,6 2 8,6-5-8,5 1 15,2 0 9,8-3 2,11 1-4,2-1 8,10-1-4,8 0-9,12-4-4,5-1-3,2-3-2,4-3-6,-11-3 2,8-3-4,-5-1-6,-3 3-1,-3-7-5,-13 3-1,0 1-3,-11 1-3,3 0-2,-4 1-6,-6 4-5,-2-3-2,-7 7-1,0 0 1,0 0-3,-34-9 3,3 13 4,-12 1-7,-5 2 12,1 2-1,-8 3 6,4-3 3,-3 3-2,-3 4 7,7-4-9,-2 0 3,5 8 3,4-6-6,7 2-2,9-4-22,7-2-44,1-1-57,4-2-48,8 4-43,7-11-54,-3 13-48,3-13-59,23 14-53,-9-7-351,6-2-854,7-2 378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4:49.42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9008 579 2,'0'0'133,"13"-2"-5,-13 2-10,0 0-4,0 0 0,0 0-7,0 0 0,0 0-4,0 0-1,0 0 10,0 0-9,0 0-9,0 0-9,0 0-8,0 0-5,0 0-8,-49-8-4,4 5-4,2 0 0,-16-1-4,3 0 0,-24-2-4,-6 0-3,1 0-2,-5-2-7,-5 0 1,-3 0-2,-3-3 3,1 4-5,6-3 6,-4-3 2,2 2-5,3-1 1,11 3 2,8-1 9,17 4-10,5 0 3,10 1-10,10 4-2,10-1-2,6 2-4,0-3-2,5 3-9,11 0-2,0 0-3,-14 0-2,14 0 2,0 0 4,0 0-5,31 12 0,-10-9-1,17 3-2,7 0-1,5 2 4,4-1 0,25 2-3,0 0-1,1 3-3,1-4 3,12 1-1,-5 0 0,4 0 0,-6-2-2,6 1 4,-8 0-3,-5-2 6,-2 4-7,-16-4 2,-7 2-1,-4-3 3,-1-2-1,-8 0 0,-14 0 0,-7 0 2,-2 1-4,-4-2 5,-7 0 7,-7-2 3,0 0-4,0 0 3,0 0 2,0 0-1,-70 4 1,29-4 0,-13 0 3,-25 0 5,-9 0 0,-3 0 4,-5 0-6,-4 0 2,-40-2-4,41-2 1,-41 0 12,47-1-10,-45-1-3,41 2 2,-4-2 0,6 1 1,4 4 0,8 1 0,4-4 2,27 4-2,4 0-3,14 2 1,5 0-9,9-2-2,2 2-2,11 0 13,2 2-15,5-4 2,0 0-2,39 14 0,1-7-3,17 1-1,24-2-6,3 2 4,17 0-10,42 0 8,-3 2 0,-5-6-1,5 4-1,-7-2-2,-38-2 4,3 2-4,-3 3 3,-1 1 0,-3-6 3,-5 5 2,-33-4-3,0 1 2,-8-2-2,-12 2 0,-14-3 1,1-2 6,-9-1 6,-11 0 10,11 0-5,-11 0-3,0 0-1,0 0 3,-74-14 8,24 6-8,-29-1 5,-7-2-2,-8 3-2,-44-8 6,39 9-3,-42-3-1,2 3 3,1-2-5,2-1 6,-2 6-6,5-10 7,32 10 2,4-5 3,1 7 3,0-4 1,16 6 0,28 0-8,5 0-1,16 0-5,13 2 4,8 0-12,3-1-7,7-1 5,0 0-3,37 6 0,17-6-2,32 0-5,9 0 0,56 0-1,-4 0 3,-7 0-5,4 0 10,-8 2-14,-1-2 5,-38 0-4,-6-2 12,4 2 0,-5 0-8,-11 0-1,-29 0 0,-8-3 2,-10 3 1,-12 0 1,-8 0 16,-1-2 1,-11 2-2,0 0-4,0 0 0,-54-16 2,2 10-5,-32-2 5,-11-2-8,-47 0 2,0 0-2,-3-1-3,-1 2 2,-1 2-2,-7-3 4,-6 0 0,-3 2-3,5 5 6,-6-8 4,14 7-3,4-2 14,12 3-2,42 3 10,13 2 1,29-1-3,14 1-5,13-1-12,8 4-2,12-1 0,3-4-14,0 0-11,57 12 7,-3-9-18,32 0 11,51-3-2,-1 3 10,0 0-13,6 3-1,-9-3 5,11 4-3,-53-4 3,8 1 10,1 0 0,-15 1 1,-3-2 5,-28 5 3,-2-4 0,-7 2 6,-18-3-1,-11-2 2,0 3 5,-5-4 1,-11 0 0,0 0-3,0 0-4,-45 0 4,-7-4-7,-25 0 3,-13 1-2,-43-9 0,-5 3-5,0 0-3,-2 0 5,-4-2-1,-10 5 1,-2 0 1,0 0-1,5-3 13,-5 5-1,2 2 3,12 2 12,45 2 7,5 1 1,8-2 0,28 5-3,8 0 2,16 1-16,15-2-4,10 2 4,7 0-12,0-7-5,56 18-8,-4-10-10,32 2 10,13-6-21,50 1 6,2-2 0,-2-1-5,-3-2 10,-4 0 4,-41 2-1,41-2 0,-47 4 0,-3 0 13,-2-2-4,-7 2 3,-20-2-7,-15 0 18,-6 1-16,-13-2 1,-8 1 5,-6 1 3,-9-2 2,-4-1-3,0 0 0,-47 11 5,0-5-5,-28 0 3,-13-2-7,-11-2-2,0-2 2,-51-4 5,1 2-4,-4 2 7,2-4-12,-7-1 4,-3 1 5,3-1-2,-5 2-5,14 0 6,7 2 5,47 1-1,3 2 4,4 3 5,33 0-2,10-3-4,18 5-2,14-3-7,13 2-1,0-6-9,45 12-5,34-2-15,16-2-5,58-3 6,10 0-9,8-3 5,6-3 9,1 1-4,5-3-1,-14 3 13,-11-3 9,-4 2 7,-12-3 6,-8 4 7,-42 4 6,-9-3 3,-26 0-2,-7-2 2,-8 2-6,-16-1 18,-8 0-2,-9 0-1,-9 0-9,0 0 5,0 0-11,-55-12 0,-3 4 7,-26-6-9,-51 0-2,-3-1-3,-7 3 0,-11 2 9,-6 0-14,-16-1 0,-5 4-2,-1 1 0,-12 0 1,2 4 7,7-4-4,-6 8 3,-7 0-2,17 0 4,25 2 2,17 2 8,60-1-3,29-2-7,19 1-6,16 1-1,6 0-5,9 1-3,2-6-12,38 6-1,16-6-16,30 2-3,56-4 2,11 2 1,1-6 1,11 2 2,4 0 1,-9-4 6,-7 2 9,-2-2 11,-7 3-1,-42 0 4,-6 3 18,-6-6 2,-13 4 2,-28 0-3,-13 2 7,-9 1 4,-9-1-5,-5 1 0,-11 1-4,0 0-5,0 0-3,-83-15 1,-5 12-5,-10 0 0,-53 1-1,-14 1-1,3 0-5,-10 1 0,-9-6 2,-13 6 1,-2-6-3,-8 4-4,3 1 0,-4 1-1,3-2 5,10 2 2,21 0 0,21 0-2,55 5-1,19-1 2,30-2 0,20 0-8,10 2-2,9-3-7,7-1-1,43 3-12,16-3-14,81-3-3,9 0 3,15 0 10,12-1 0,6 1-1,3 0 4,5-2 6,-7 4 6,-11-1 2,-10 2 9,-13 2 3,-15-8 13,-44 6 0,-11 0-4,-25-2 5,-6 2 4,-17 0 0,-10 0 4,-8 0-2,-8 0-3,-5 0-3,0 0-4,-41-6 2,-13 3 0,-32 0-3,-56 3-5,-9 0 2,-14-1-2,-9-2 2,-12 3-4,-14-8 6,-1 6-5,-8 0 1,-6 0-1,-13 2-4,14-2 4,8 4-2,10-3 9,17 8-2,28-2 11,52-1 2,22 2-6,29-3-4,19 0-2,15 2-5,16-1-4,-2-4-21,64 3-6,24-4-12,61-7-8,13-1 4,10 0-5,14 1 9,7-3-1,-3 4 8,-2 0 6,-3-4 14,-12 6-1,-15-3 13,-16 4 3,-50-1 7,-10 0 5,-23 5 2,-12-1-2,-15 1 7,-12 0 2,-7-1-5,-13 1-6,0 0 5,0 0-4,-58 1 1,3 2-6,-37 0-1,-62 6-4,-6-3 5,-6 3-4,-10 0-1,-14-5-4,-9 5-1,-10-2 0,1-1-1,2 0 8,1 6-3,1-6 3,15 3 8,22 3 1,22-1 4,55-6-4,29 0-2,16-3 1,18 2-11,13-2-8,9 0-4,5-2-6,39 3-17,20-8-8,40-3-11,54-4-4,4-2 5,9-1 1,4-1 12,6 0 9,-4 0-4,-1 1 13,-8-3 6,-16 4 6,-46 8 14,-12-1-1,-10 4 3,-32 1 2,-15 1 3,-5 1 10,-12 0 1,-8 0-11,-7 0-4,0 0 0,-45 3 0,-9-1-2,-36 2-3,-46 2-1,-11 0-1,-2 0-2,-13 4-1,-8-4 1,-8-4 4,1 1-2,-1 1-4,2 2 8,9-4-1,13 1 10,14 3 5,55-3-5,24 0-2,13-2 3,19 0-6,17-1-8,8 0-3,4 0-17,0 0-17,117-20-12,-22 4 3,48-6-3,12 0 3,-1-4 8,6 3 1,-2 3 6,-2-3 13,-7 1 2,-11 2 0,-46 3 2,-3 2 6,-8 2-2,-6-6 2,-30 7 3,-5 4 4,-13 2 9,-13 1 0,-7-1-3,-7 0-6,0 6 2,-25-11 0,-14 5-5,-17 0 3,-30 0-1,-6 4-2,-55 2 0,5 8 2,-3-4-1,1 3-1,-6-1 2,4 3 0,5 0 5,4 4 2,44 6 2,1-10-7,3 4-1,10 4 5,23-7 8,6 4-13,3-7 4,20 0-3,9-1-7,6 1-4,6-1 6,6-6-11,0 0 0,24 14-6,1-11 0,9-2-4,12 2-5,12-3 11,21-3-7,0-1 6,5-2 1,2 2 3,0-2-1,1-1 6,-3-3-7,-2 4 4,-22 2-2,-1 0 9,-9-1 0,-5-1 2,-14 5 0,-10-2-1,-5 1 3,-5 1 1,-4-5-3,-7 6 9,0 0-4,-20-18-11,-5 11 0,-20 2 4,-14 2-4,-29 0 10,-7 8-16,-45 4 9,6 2-2,-5 1 5,-1 5 1,43-5 4,1 1 2,-1 5 12,2-1 1,8 1 0,7-1 1,24-4-2,9 2-4,10-2-1,15-5-2,10 0 2,8 0-3,8-1-5,12 0-4,14-2-5,20-2-9,33-3-7,9-6 3,48-8-17,-8-4 10,12-1 6,-2-1-2,-6 2 8,6 2 11,-47 2 1,4 4 2,-6 1 7,-5 3 6,-11-2-2,-23 4-8,-9 0-2,-13 2 7,-7 1-3,-7 1 2,-7 0 3,-11 0-1,0 0 1,0 0-6,0 0-2,-81 6 1,20 0-2,-29 1 0,-8 0 1,-42 5 0,-2-6-2,7 4 1,-1 2-2,3 0 5,34-1 13,-35 4 1,42 0 2,1 2 0,5 1 1,1 3-3,30-6-3,6 0 0,12 2 0,13-2-3,12-5 1,6 1-4,15-1 5,18 1-9,22-1-4,31 0-6,19-5-4,54-7-2,12-5-2,-6-1 11,10 4-5,3-2 12,-5 4-5,-5-4 3,-2 5-1,-13 1 6,-11 1 7,-42-1 2,-7 6 4,-4-2 0,-29-2-5,-7 3-3,-17-2-2,-3 1 2,-7 1-13,-8-2 2,-8 0-6,-4-3-3,0 0 0,-41 5 6,-10-2-5,-28-3 6,-10-3-3,-12 2 1,-48 1-1,4-4-6,-4-1 3,0 7 3,2-8-2,-6 3 0,-7 3 8,2 1 0,6 1-2,7 7 14,48-4-1,-2-2-4,7 5 2,17 0-3,23-2 1,11 2-1,14-5-6,9 2 5,11-3-4,7-2-1,5 10 3,15-4-2,30-2 0,36 2-1,47 0 2,2-5-3,19 0 1,6 1 1,5-2-2,3 0 3,3 4-6,-6 2 8,-11 3-7,1-1 5,-21 4-5,-31-6 2,-5 2 3,-2 0-4,-7-1 2,-8 4-2,-24-5-5,-1 0 4,-11 2-1,-11-3 1,-9-2 0,-14-2-5,-2 1 2,-9-2-1,0 0 3,0 0-6,-68-6 4,16 4-3,-34-7-2,-13 3 1,-47-1 2,3-2 1,-8 1-3,-9 0 2,-5 2-2,0 6 2,-11-6-3,0 8 8,11-4 0,4 4 2,6 2 2,8 0 0,5 4 0,51-4 2,-8 4 2,20 5 1,6-1-2,22-5-4,7 2-1,15-5 2,14 0-3,7 1 2,8-2-2,0-3-3,39 8 4,17-4-4,30-6-6,59-2-3,-3 1-2,16-3 1,0 0 8,16-5-2,0 3 4,-2 1-3,6-1 2,-4 8 1,-3 0-1,-5 2-1,-2-4 1,-1 4 1,-9-2 3,-10 2-2,-6-1 1,0 2-2,-46-3 0,3-3 4,-2 4-3,-5 1-2,-7-4-2,-20 2 2,-5 0 5,-4-1-5,-9 1 2,0-1 2,-20 2-6,-2-1 8,-5-1 6,-3 2 0,-13-1-2,10 0 0,-10 0-9,0 0 2,0 0-4,-60-11-1,6 7 0,-28 4-6,-8 0 3,-7 0 1,-45 0 0,44 2-2,-35 2 4,43 0-6,4 7 3,-2-7 8,6 2-2,-5 4 1,5-6-4,-1 4 2,31-4-2,6 2 4,6 0-1,13-1-5,11-2-2,7 0-4,9-3-3,0 0 8,38 10-12,14-7 2,34-3-6,14-3 8,53 0-2,7 2-2,-1-7 5,1 1 0,5 3 2,2 0-1,2 0 13,-7 1-3,-2 3 5,-6 3 5,-5 1 3,-12-2 1,-46 0 7,1-2 1,-11 2 0,3-2 4,-23 0-1,-5 0-6,-6-1 0,-11 1 3,-12 1-3,-7-1 7,-7-1-1,-6 0-7,-7 1-3,0 0 2,0 0-5,-59-20 0,7 10-4,-38-2 1,-9-1 1,-52-1-7,-5 1 2,0 2-3,3 3 6,5 0-4,-10 4-1,11 0-1,5 4 3,8 0-2,33 4 4,-33 10-7,44-8 5,0 4-6,15 3 3,23-2 2,9-1-2,16-1-6,7 1 0,11-2 5,11 0 1,-2-8-7,41 18 2,9-8-8,35 2 1,53-3-5,4-6 1,3-1 6,13-4-4,2 2 4,13 0 3,-2-1-4,-3-1 2,-4-1 3,-8 2-2,-9-1 0,-11-5 3,3 2 4,-50 1-1,-1 1 3,0 0-1,-9 1 2,-25-1 1,-6 1 0,-5-2 2,-17 4 0,-7-1 7,-3 2 3,-5-2-7,-11 1-2,0 0 3,0 0-5,0 0 2,-63-9-2,10 5 0,-34 0 0,-8-2 1,-45 0-1,8-2-4,35 5-1,-2-3 5,4 4-4,7 3 0,9 0 0,29-1 2,10 2-4,11 2 2,11-1 2,10 0 2,8-3 0,0 0 2,41 17-3,13-11 2,30-2-7,8-3-4,51-1-2,4 1 0,-7-1 5,0-1-1,-2-5 0,-3 1 0,0 1 1,-42 1-1,4-2-1,-4 2 2,4 0 1,-5 3 4,-12-3 3,-22 0-2,-6 0-2,-5 0 4,-21 3 6,-8-1 3,-7 1 2,-11 0-12,4-6 5,-4 6-4,-31-10 2,-17 3 0,-10-2-2,-28-3 2,-12-4-2,-51 0-3,5-1 0,-3 1 0,5 2-1,-9-2-3,6 2 4,5 3 1,2 2-1,41 4-2,-43-3 4,45 4-2,3 2-1,11 2-4,22 2 2,9 1 3,18 0-5,5 1-2,11 1 5,8 2 0,7 0 2,1-7-7,21 15 5,19-3-5,17-1-1,36 1-1,44 0-2,15 2-1,1-1 1,7-5 6,-2 2-4,-2-2-2,2 0 5,-9 0 0,-13-1-3,-48-2 4,7-3-1,-9 2 2,-12 2 6,-15-5-1,-7 0-1,-9-1 5,-14 2-3,-2-2 8,-9 2 3,-6-2-3,-12 0-4,0 0 0,0 0 1,-37-14-1,-8 6-2,-11 1-1,-32-4 1,-9 1-1,-50-4-1,3 2 1,1 0-2,-6 1-2,2 5-1,-8-4 4,3 2-1,1 0 1,9 0 2,44 8-2,-1 2-1,11-2-3,7 2 3,31 4-2,19-4 1,6 4 0,13 2 3,10-2 3,2-6-4,30 16-1,10-4 0,17-1-5,30 5-2,13-6-3,54 0-1,-5-2 2,6-2 2,-6-2 3,0 4-4,-4-2 3,-5-6-4,-49 4-1,8-1 3,-2-3 0,-13-3-1,-5 0 2,-23 0 5,-9-1 0,-15 2-1,-3-1 9,-11-2 4,-8 3-6,-4-3-1,-6 5-4,-2-11 0,2 11 3,-43-18-2,-7 4-2,-33-2 1,-12 3 0,-49-9-3,3 2-2,-1 2 1,-2 5 1,-1-5-3,-9 4 1,8-1 0,8 0 2,-6 6 0,13-3 2,36 6-2,-3 0-1,4 4 1,14 2-3,22 0 2,13 0 0,20-1-3,7 1-5,7 1 3,11-1-8,0 0 2,0 0-11,88 0 0,-28 0-9,33-4 1,7-3-3,44-2 4,-45 3 6,37-4-3,-39 5 5,-2-5 3,-9 1 2,-1 0 3,-28 1 8,-5 2 1,-3-1 7,-21 2 8,-6 1 9,-6-4-3,-5 2-2,-9-1-1,-2 7 0,-15-17-7,-8 6 2,-20-2-4,-31-6 1,-7 4 0,-10 1 1,-40-12-4,-7 11-1,-6-2 0,4 3-2,-3-5-5,-3 6 4,1-1 0,-13 1 4,10 2 0,1 3 1,5 8 0,50 0 2,6 2 6,30 0-4,13 2 3,9-2-10,15 2 3,10 2 0,9-1 2,0-5 2,46 15-13,13-7-8,33 2-1,53 1-1,13-3-2,7-4 2,3-1 0,3 9 1,-1-6 1,-8-2 2,-11-1 4,-8 0 5,-50 2 0,1-1 5,-6 1 6,-8 1 4,-22-3 0,-4-2-3,-9 1-2,-15 2 5,-8-2 0,-10-2 4,-1-2-5,-11 2-2,0 0-1,0 0-4,-47-12 2,-5 3-1,-36 0 0,-7 2-8,-47 1-2,-5-1 2,-5-1-5,-4 2 2,3 0 3,-10 3-2,7 2 5,6-3 1,6 14-2,6-6 0,45 4 1,-6-2 4,4-1-4,10 1 1,28 0-2,8 0-1,3 0-2,21-1-1,9-1-6,5 1-7,9-2 2,2-3-1,0 0-10,48 4-2,8-4 3,34-3-4,7-1 8,50-11 2,-5 10-1,7-1 7,8 0 8,-7 2 5,-1 4 4,4-2 1,-4 4 0,-5-2 1,-6 0 4,-47 2 6,47 2 0,-57-4-6,-2 4 7,-25-4-10,-2 2 4,-7-1 0,-15 1-2,-12-1-3,0 2-2,-10-1 0,-8-2 0,0 0-3,0 0 4,-27 16-6,-2-10 0,-18 2 4,-5 0-1,-3 3 2,3-5-1,-1 1-4,9 3 3,2-3 1,10 3-3,9-3 1,5 0-2,3 4 2,8 1 0,4 0 2,6 0 0,6 0 1,16 4-4,13-2 1,7 4-10,30-3 3,10-1 1,4 1-2,6-3-1,4-1-3,34 1 6,-36-3-2,-2-2 4,-2 4-2,1-1 2,-8-2 3,-4-1-3,-1-1 1,-4-1 3,-19-2 3,-1 0-8,-1-2-2,-4 3 2,-2-4 2,-3 0 0,-4 0 0,-7-2 1,-8 0-6,1 2 7,-9-2-1,0-2-2,-4 2 4,-4-3-1,-1 2 2,-11 3-1,11-7-8,-11 7 7,-2-13-2,2 13-4,-25-18 1,-2 9 3,-18-1 0,-30-2-7,-10-2 7,-8-1-3,-42-2 0,37 8-5,-39-1 2,-4 1 0,40 5-1,-35-2 4,41 7 3,-2-1 0,5 7 1,8-1-1,7 3-2,26-1 4,8 1-4,15-1 2,4 3 1,6-3-12,13 0 13,5 1-2,11 1-3,8 4 3,19-2 1,9 2-2,10-1-4,26 2-7,7-2 4,3-2-2,45 2 2,-41-3 2,43 0-2,-45-4 1,54 1-5,-14 1-4,3-4 3,-39 0-14,40-2 7,-36-2-7,-6 0 4,39-6 3,-48 2 0,0-1 7,-9-3 8,-25 2-1,0 0 9,-9 0 0,-13 0 5,0 0 7,-5 0 2,-13 2 5,-1 0-6,-6 0 2,-7 4 0,-2-14-4,2 14 0,-36-18-7,-7 4 4,-9-1 0,-18-1-2,-10 2 0,-8-2-4,-4-1 1,1 0-3,-48-4 3,53 6 3,-9 2-6,0 2 7,9-1-9,-2 2 0,9-1 11,20 5-7,5 2-3,11-1-3,12 2-1,10-1 6,1 2-7,6 2-5,6-3-11,8 3-2,0 0 7,0 0-4,0 0-4,0 0-1,53-6-3,-9 3-3,5 0-1,6-4-2,6 3 5,17-4 3,-1-1 9,-20 4 3,-3 1-5,-5 0 7,-6-1-5,-13 2 11,-10 0 2,-4-1 10,-3 1-7,-6 0 4,-7 3-5,0 0 0,0 0 0,-38-27-2,-3 20 9,-8-2-5,-6 1-3,-22-2 6,-2-3-2,-2 5 3,0-3-5,6 4 4,15 1-7,3 1 5,-2-1-2,3 3 8,4-1-7,2 4 3,7-2-2,7 2 3,11-2-4,5 2 0,2 0 7,18 0-20,-18-1 3,18 1 1,0 0-3,0 0 5,0 0-10,0 0 10,0 0-10,0 0-2,70 3-1,-39-3-1,1 0 1,9 2 15,1-1 2,-8 0-7,7 3 5,0 0 7,-1 2-6,3 0 8,-11-3-1,8 4 4,1 3 2,0-4 4,-9-1-5,8 2 5,-11-2-4,10 1 1,-5-1 3,-3 1 1,8 2-1,-5-4-1,-3 4 1,-4-4-3,0 2-4,-6-2 4,-5 2-5,-1-1-4,-8 0 3,-4 2-6,-3-7 1,0 0-1,-23 19-1,0-10-1,-13 1 3,-9-1 2,-2 2-3,-8-1 5,-3 0-1,-17 3-1,-4-4 2,-2-2-4,4 3-1,0-2 3,-2 3-2,0-5 4,21 5-8,1-4 4,3 2-1,11 0 0,9 1 21,7-3-18,6 3-10,3-1 10,7 0-3,2 0 2,2 0 0,3 1 1,4 0-6,0-10 2,14 21 2,4-7 4,15-4 7,10 0-8,7 1-15,27 2 14,0-3-4,8-2 2,3-2 5,0 2-6,7-1-1,45-5-1,-47 2 6,0 0-4,2 0 5,-1-2 2,-4 6-2,-1-6-2,-10 2-2,-18 0 11,-5-2 3,-8 0-22,-3 2 15,-16-4-8,1 4 5,-15-3-3,-1 2 6,-3-5-1,-11 2-2,0 0 0,0 0-3,0 0 3,-45-4-11,-3 4 13,-10-2-5,-23-2 0,-1 2 1,-6-2 12,-4-2-13,-48-2 5,47 2-1,-49 0-10,51 6 13,-4-2-8,0-2-1,3 4 2,2 4-2,8-2 0,5 2-2,24 0 12,7 6-3,15-4-13,3 2 5,2 0 8,9-2-1,2 1 3,4-1-5,8 1 2,1 1-1,2-8 2,-2 17-2,2-17-2,6 16 2,3-6 2,0 0 8,1-3-8,10 8-1,-6-6-1,12 0-2,0 0 10,9-1-1,6 1-4,4 0 5,5-3 1,0-1-4,6-1 1,-2 0-10,5-2 8,-2 1 5,21-4 3,-19 2-2,25-1 1,2-3-7,-5 1 13,0-2-18,7 1 8,-6 3-3,1-4-5,5 1 2,-4-8 4,0 7-7,3-1-2,1 2 6,-1-3-4,0-2-6,1 4 0,7-2-6,-9 1 8,5 1-5,-1 2 5,-2 1 0,-2-2-2,-5 3 2,0-2 3,-24 4-2,4-1-5,-3-1 2,-5-1 3,-2-2-6,-5 3 10,-15 0-7,-1-2 11,-4 2-10,-7 0 2,-1-3 5,-7 2-5,-11 1 4,21-2-2,-12 2-4,-9 0 10,18-4 4,-18 4-5,11 0-6,-11 0-3,0 0 7,0 0 1,15-3-1,-15 3 2,0 0-9,14-2 11,-14 2 5,0 0-16,0 0 7,18 0 1,-18 0-6,11 2 2,-11-2 2,0 0-7,0 0 4,21-3 4,-21 3-7,9-1 6,-9 1-10,0 0 13,0 0-3,14-2-1,-14 2 1,0 0-6,0 0 5,0 0-2,0 0 2,0 0-2,-23-15 3,2 12-1,-5-3-1,-17-2-2,-5 0 2,-2-1-3,-6 1 2,0 0 3,-21 0-12,18 4 13,2 2 7,3-2-5,4 0-5,3 0 4,13 2 2,9-2 3,3 4-10,6 0 0,5-2-4,11 2 10,0 0-7,0 0 7,0 0-4,38 10 0,5-2 0,16-2 4,26 1-6,8 5-1,4-12-2,1 5-4,41 3 7,-46 0-7,0-5 16,4 7-1,2-6 6,39 4 1,-46-4 2,1 0-14,-9-2 9,-26-2 4,-8 2-5,-9-2 12,-14-2 4,-9 0 13,-3 2-4,-5-2-3,-10 2-7,13-4 1,-13 4-3,0 0-4,-23-16-4,-6 5 2,-18-3-2,-9 4 0,-17-8-4,-13 4 1,-2-2-1,2 0-1,-13 0 0,-36-1-3,37-1-1,3 4-4,-2 2-2,-2 2 9,11 2-2,9 4 0,25 0-4,11 6 0,18-4 2,3 2 3,6 4-5,11-3 2,5-1 3,0 0-3,25 17-4,15-7 4,13 0-4,28 6-8,3-4-2,15 2 0,2-2-7,37 5 9,-39-7-4,33 8-10,-40-8 8,-1 4-9,-1-4 13,-7-3-1,-4-1 3,-20-3 0,-9-2-5,-3 3 12,-13-4 4,-7 2 0,-9-2 11,-2 0 1,-2-2-5,-7-2-1,-7 4-3,0 0-2,0 0 0,-37-27 2,-1 17-6,-7-2 1,-12 2 5,-26-12 1,3 7-4,-8-1 2,1 0 1,-2-4-7,-8 4 3,3 0 1,3 1-1,1 1 1,15 6 0,16 3 5,10 0-8,20 3-7,6 2 9,7 2-1,12 2 3,4-4 2,0 0-4,25 14-3,17 0 1,13-3-4,39 4-13,3-2 11,46 3-4,-5 0-1,-39-8 4,43 4-3,-49-1 0,2-5 0,-5 0-6,-2-2 7,-7 0-2,-6-4 3,-19 0-9,-4-2 13,3-2 0,-6 2 3,-6-4-3,-11 0 1,-1 0-4,-13 0 8,0 0-10,-6-1 9,1-1 0,-6 0 1,-2-3-7,-5 11 6,-9-17-3,-1 7-2,-19-3-1,-16-5 2,-9 2 3,-25-2 0,-10 2-1,-7-2 2,-35-7-3,34 18 4,4-2-5,0 7 3,8 1 0,5 2 14,26 2-6,2 5-8,9 1 7,12-1-12,13 0 9,8 2-3,1-1 3,7 0 8,7 3-7,11-2 2,11 5-4,20 0 3,30 3-2,11-2-11,5-2 5,8-2-2,33 6-4,-40-10 5,-3 0-1,-1-4-4,0 0 4,-10-1 3,-2-1-1,-24 0 1,-4 0 3,-4-4 0,-4 0 1,-17 4-8,-5-4 10,-6 2 6,-3-2-9,-11 2-1,10-6-3,-10 6 5,0 0 1,-19-17-7,-6 9 2,-6 0 0,-19-6-1,-24-3 3,-3 2 3,-5-1-3,-6 0-3,-8 1 8,-36-7-5,35 4-4,-38 0-1,36 5 3,4 1 2,-3 2 5,2 1-7,12 6 7,9 6-4,24 1 0,7 4 0,15-1-1,13-2-5,0 4-4,7 1 2,7-2 0,2-8-7,16 18 1,6-6-9,19 0-2,7 0-1,8-3 5,25 1-15,7 1-4,-4-3 3,7-4 5,-4 1 12,-10-2-5,-22-1 11,-4-4-18,-8 0 11,-9 1 6,-7 0 3,-9-3 6,-8 0-4,-2-2 6,-8 6-3,-8-14 4,-8 3-12,-12 1 12,-21-6-5,-24-4 4,-6 1 1,-11 0-8,-2 1 20,-35-8-11,32 12-1,-38-8 5,36 6-6,-43-3 3,7 2-1,35 5-13,-37-3 9,43 8 5,5 0-5,2 3 8,6 3-4,20 1-4,11 0 6,3 5 3,20-3-1,7 3-5,7-1 4,11-4 9,0 0-9,18 23 1,21-10-8,17-1 5,28 5-5,10-2 6,47 1-10,-1 2 2,-7-2 3,-32-4-4,33 2 4,-37-5 1,0 1-5,-4-2 5,-1-1-4,-10 0 5,-24-2-4,-4-4 12,-8 2 3,-1-3-7,-18 5 2,-7-4 6,-2 2-4,-9-3 17,2 2-4,-11-2-1,0 0-3,0 0 0,0 0 1,-26-17-6,0 8-2,-19-3 0,-7 0-4,-26-5 6,-4-1-12,-8 2 6,-9 0 6,-39-2-2,43 2-2,-41-2-5,3 3 6,34 9-1,6 3-2,0 2 2,3 5 2,13 6-1,17-4-13,3 2 9,3 0 14,6 0-11,6 5-9,16-7 9,-1-2-6,10 1 4,3 0-12,5-1-5,9-4 2,0 0-9,0 0 6,0 0 5,18 15-8,11-15 9,16 3-9,12 0 3,27 0 3,8 1 0,43 7 5,-37-4-1,40 5 3,-41 1-2,47-3 9,-45 5 4,37-3-15,-48-1 4,2-1 12,-2-3-11,-8-1-8,-19-1 6,-7 1 3,-3-3 3,-7 3 7,0-5 1,-18 1 7,-6 2 13,0-4 8,-4 1-4,-5-2 0,-11 1-4,18-7-5,-16-1 2,3 2-5,-5 6-1,0 0-4,-16-22 4,1 13-3,-4 2-12,-6-5 7,-17-3-7,1 3 4,-7 1-2,-4 0-3,-4 0 5,-23-6-8,2 5 3,-6 1 0,4-1 2,0 6-6,4-3-2,17 3 9,6 3-6,6 0-3,15 1 5,3 1-3,11 1-4,3 1 2,3-1-4,11 0-3,0 0-7,0 0 0,0 0 5,67 19-6,-10-15 3,31 2-12,7 2 12,40 1-13,-40-3-1,39 5-3,-40-5 7,1 0-4,-7 4 7,0-7 5,-9 1-10,-2-1 7,-20 0 7,-5 0 2,-5 0 1,-4 0 1,-11-3 7,-3 0 9,-11 0 2,0 2 4,-9-4 11,-9 2 0,18-1-2,-18 1-2,0 0-8,0 0-1,0 0-3,-32-18-3,1 13 3,-12-3-2,-7 0 1,-8-1-2,-17 0 1,-2 1-2,0 1 2,0 0-3,15 1 0,-9 1-1,11 0 4,5 0-7,1 3 4,6 0-4,4 2 7,18 2-8,2-2-4,6 1 5,8 2 8,1-1 6,9-2-12,0 0-1,0 0-4,0 0-8,41 17 5,2-13-5,5 0-3,10 2 0,21 2-3,2-2 2,-4 2-4,2 0-1,-2 0 13,-22-4 6,-3-1-9,1 0 1,-3 0 5,-20-3-4,6 2 0,-7-2 5,-2 0 8,-9 0 13,-2 0 7,-4 0 3,-12 0-4,13-3-1,-13 3-2,0 0-3,0 0-1,-30-16-5,3 8 3,-13-1-7,-7-2 3,-6 4-1,-23-4-1,1-1 1,-9 0-4,-1 1 1,-1 3 1,0 2 1,-7-2-7,-1 2 1,3 4 9,-6 2-8,5 0 5,3-1-4,-1 6 7,4-1-14,-4-1 2,6 4-4,-1-1 5,8 2-9,-2 0 12,20 2-7,1-1-5,10-4-5,-1 6 6,10-1-8,9-2-3,1-1-7,7 2 0,4 0-5,9-2-11,0-1 2,2 0 0,7-6 5,9 16 3,9-10 11,23 1 0,11 4 4,26 1-5,8-3 3,5 1 0,8 1-1,36-1 7,-40-4-10,45 7 4,-45-7 5,-5 0 3,-4 0-3,2 0 4,-8-4 13,-24 2-13,0-2 2,-4-3 0,0 1 0,-9-5 3,-9 7 3,-5-2 5,-8-3-4,-3 0 9,-4-1 5,1-4-1,-6 5-3,-6-3 0,-3 6-2,0-14 1,0 14-5,-30-20 3,-10 9-3,-6-4 1,-26-5-1,-9 3 1,-7-1-5,-41-10 2,-4 9-5,35 3 0,-48 0 6,4-4 3,4 8-1,43 5 4,-5 2-1,10 6 3,7-1 9,22 5-16,11 1 17,3 3-14,4 1 1,18 1-5,7 0 1,7 1 8,8 1-5,5 1 6,14 5-5,18 4-5,11 0 5,28 4 0,21-3-5,44 12 4,5-7-1,-8 1 8,7-4-2,3 7 1,4-7-7,-5 2 2,5-1-5,0-5 10,-2 8-1,0-5-6,-11 1 2,-1-3-8,-40-10 3,0 2 6,0 1-7,-1-3-2,-10 1-1,-5-1 5,-27-6 3,-7 5-2,-11-4 0,-5-6 1,-4 6-6,-11-4 2,-1-2 5,-4 0-11,-9-2 3,0 0 1,0 0-2,0 0 7,0 0 1,0 0 0,-47-2-6,20-1 5,0 2-3,-1 1 11,-5-2-8,-1-2-2,-7 4-3,-2-2-1,-2-2 4,-2 0 1,-1 0-5,-1 2-2,3-6 0,1 2 1,-5 2 0,5-2 1,-4 4 4,15 0-4,5 1 5,1-2-3,10 3-4,0 2-2,7-1-3,11-1 8,0 0 1,0 0 0,38 21-10,8-13 2,12 0-9,30 2-4,12 0-6,40 2 5,-5 1-8,-36-6 13,44 9-4,-46-15-5,0 4 5,-4-2 6,0-1-4,-7-8 1,-30 4 7,-1 2-4,-6-4-1,-8 0 7,-2-1-3,-12 3 16,-7-1-3,-6-4 3,-1 1-4,-8-2-1,-5 8 1,0 0 7,-18-22-8,-5 14 5,-6-2-5,-17-2 2,-8 1-2,-21-7 4,-4 2 0,-9 0-2,-7 1 1,2 0-3,-40-6-2,43 3 6,-6 4-2,2-4-6,-42 0 6,46 5 3,4 1-4,-6 2-2,6-4 3,5 6-3,2 2 2,27 1 0,9 3 0,4-2-11,10 3 1,11 0-12,4-1-18,5 2 10,9 0-11,0 0 0,0 0 2,0 0-3,47 8 0,-3-6 7,8 3 0,6-1 1,15 2 4,6 0 1,-3 1 4,3 0 3,-22-3 7,22 3 1,-23-1 2,1 1 3,1 2 3,-4-1 1,-2 1 2,-6 1 0,1 1 2,-6-2 1,-12-3 0,-2-1 1,-6 1-2,-3-2-2,-5 2 9,-2-5-3,-1 1 5,-10-2 3,13 4-1,-13-4 1,9 4-2,-9-4 3,0 0-7,0 0 2,0 0 6,-32 4-8,32-4 2,-20 0-2,20 0 0,-22 0-1,22 0 1,-14 0 2,14 0-11,-11 3 9,11-3 0,0 0 6,0 0-8,0 0 2,27 23 1,-2-17 2,6 6 4,17-1-3,3-1-12,6-1 9,22 6-3,3-3 2,-2 2 0,-6-3-1,9 2 4,1-2 4,-5-4-3,7 5 0,-5-1-1,7-1-5,-8 0-1,1-6 1,0 5-1,-24-1 3,1-2-8,-2-2 6,-4 1-6,-2-4 3,-2 1 1,-6 2 2,-14-4-8,6 0 4,-1 0 1,-1-3 6,0 2-10,1-1 6,1-1-1,-7-3-9,0 5 8,-10-1 5,-6 1-6,-11 1 15,24-6 2,-17 4-3,-7 2-8,7-4 2,-7 4 0,0 0 5,-34-14-9,7 8-4,-18-1 4,-2 1 1,-10-3-4,-20-3 8,1 2-10,-8 0 3,-2-2 14,-4-5-9,4-1-7,-9 7-1,7-1 2,-7-1 0,3 0-2,3 3 5,6 0-8,24 8 6,5-3-1,2 4 6,12-1-8,10 2 3,8 0-8,8 3-2,-2 3-4,7-3 2,9-3 5,0 0-2,27 22-7,2-12 2,26 2-2,26 3 3,9 5 4,41 3-5,-36-6-8,39 7 6,-42-9-2,-1 0-2,12-2 1,-14 2 4,-4-3 0,1 3 2,-7-5 3,-25-3 3,1 1-7,-4 2 4,-1-5 1,-3 1 8,1 1-3,-8-2 6,-8-1-2,-3-2 2,-13-1 5,2 2 11,-6-1-10,-12-2 4,16-2 1,-16 2-4,0 0-6,4-9 1,-4 9-8,0 0 8,-23-18 1,-4 3 0,-2 6 3,-10-6-3,-3 4-3,1-1-3,0 0 2,1 3-1,10 3 2,3 0-7,0 4 6,11-2-4,-4 3 3,11-2-12,9 3-10,-22-2-8,22 2-11,0 0-10,-16 5 1,16-5-21,-7 5-2,7-5-32,0 0-8,0 0-27,0 0-14,0 0-9,14 20-24,-14-20-13,8 9-21,-8-9-9,5 6-197,-5-6-459,0 0 204</inkml:trace>
  <inkml:trace contextRef="#ctx0" brushRef="#br0" timeOffset="13012">14424 571 109,'9'1'116,"-9"-1"-4,0 0 0,0 0-11,20-3 0,-20 3-4,0 0-7,0 0-2,0 0-3,0 0-4,0 0-4,0 0-14,0 0-1,0 0-13,0 0 9,0 0-4,-47-10-9,18 6-4,2 0 0,-7 2-3,-9-4-8,4 6-5,-4-6 5,-1 4-3,1-2 0,2-1-1,-2 2 3,12 1 0,6 0-3,4 0 0,5 2-3,0 0-1,16 0 0,-20-2-8,20 2 4,-15 0 4,15 0 6,0 0-3,0 0-1,0 0-5,0 0 0,0 0-5,69-2 3,-26-2-1,0 4 2,0-2-1,4 2-6,-1-5 3,-3 2-10,4 1 5,-8 1-2,4-2 2,-10 2-1,1-1 6,-7 2 4,-7 2 6,-6-1-2,-2-1 5,-12 0-3,17 0 6,-17 0 2,14 2-3,-14-2-1,0 0 0,0 0-3,0 0-3,-50 2-2,16 2-1,-13-6 1,-5 0 0,-2 2-3,-9 0-3,4 0 3,-18-5-4,16 5 0,5 0-1,-3-2-5,2 2 4,4 0-3,9 0-2,4 2 0,11-1 0,8-1-2,3 0 0,7 0 3,11 0-6,-16 2 8,16-2 1,0 0 3,0 0-3,45 1 0,-4 2 5,2-5-8,11 4 1,25 0-2,-22-2 3,3 1-2,3-2-3,-8 2-2,22-4 1,-23 3 3,2 0-1,-10-3-4,1 0 1,-7 2 3,1-2 1,-9-1 3</inkml:trace>
  <inkml:trace contextRef="#ctx0" brushRef="#br0" timeOffset="13481">14485 466 3216,'-52'-4'13,"-7"4"1,-22-1-2,-2 7-4,-1-3 4,-6-1-3,2-1 0,2 0-1,2 1 3,3 2 0,20 1-5,4-1 1,6 2-4,-3-2 1,11 2-1,11 0 1,14-2-2,-2 1 8,8 1-2,5-1-2,-1-1 1,8-4 2,0 0 8,24 20-6,4-15-5,19 1 2,9 0 7,19 1-10,6 0-3,1-1 1,3-2 4,-3 2-6,-4 0 9,1-6-11,-4 4 2,-18-4 2,-3 2 0,-2 0-6,-2 0 4,-6 0 4,-3-2-3,-12 0 5,-13 0 12,3-2 2,-8 0 1,-11 2-1,13-2-2,-13 2-4,0 0 4,0 0-5,-56-14-2,6 4-1,-6 4-1,-21-3-2,-9 1 3,-4 0-3,-7 2 2,-36-4 1,40 6-4,-4 0 4,2 0 5,-7 0-12,7 3-2,0 4 2,7-3-1,28 4-1,8 0 12,6 2-13,15 0 4,8 0 0,5-1-2,13 1 5,5-6-2,8 13 4,19-2-3,18-1 4,29 4 0,8-2-4,14 2 2,4-4-3,33 4-1,-40-2 3,2-5-5,0-1 2,1-2 1,-3-1-5,-7-2 6,0 4 9,-9-5-7,-17 1-3,-3 3 3,-10-4-4,-4-2 4,-15 4 2,-8-4 9</inkml:trace>
  <inkml:trace contextRef="#ctx0" brushRef="#br0" timeOffset="13887">14492 668 4094,'-39'-13'9,"-15"1"0,-2-1 1,-30-5-3,-4 2 0,-3-2 0,-44-5-1,41 11-2,0-5 7,-40-2-11,39 7 5,0-1 2,0-1-2,6 8 1,10 2-5,25 2 7,8 1-9,19 0-5,9 2-2,6 0 14,10 3-8,4-4 6,0 0-1,42 16 2,12-3-2,32-1-2,9 2-1,45 3-4,-43-4 3,43 1-1,-42-6-4,39 2 7,-47-3-4,-4-1-1,0-2 6,-2-2-7,2 0-1,-10 0 1,-19 0 3,2-6 0</inkml:trace>
  <inkml:trace contextRef="#ctx0" brushRef="#br0" timeOffset="14106">14433 501 4392,'-94'-6'10,"-8"-4"3,-34 1-11,39 3 7,-4 4-6,3 1 4,1 0 10,3-1-9,8 4-5,4-1 5,31 0-2,-1-1-2,24 2-1,3 0 0,5-2-4,9 1 0,11-1-2,-9 1 0,9-1 2,0 0-5,52 8 3,-2-7-5,8-1 4,24 2-2,1 2-4,3-1 7,-3-3-4,1 1 4,-9 1-5,-17-1 12,1-1-11,-5 0 7,-2 0 1,-2-1 0,-7 2-4,-12 0 2,-4-2-2,-8 1 7,-6 0 2,1 0 6,-14 0 0,16-1-2,-16 1-5,0 0 4,0 0-3,0 0 1,-30-16-2,-6 7-6,-14 1 6,-6 2-3,-28-4-1,-10-2 7,3-1-5,-49-2-1,0-3 1,-2 8-1,0-2-3,4 2 4,-2-4-2,-3 4-2,8 2 5,35 4-5,6 2 22,-8 0-17,10-2-2,13 6-5,24 0 0,6 0 2,17 3 2,12 0-3,4-1-3,7 2-7,9-6-1,0 0-1,38 22 2,12-10-2,27 3-2,17 1 1,1 0-2,48 5 9,1-1-5,-8 3 6,-1-5-7,-42-4-1,8-2 9,-4 4 4,-8-4 0,-8 4 10,-5-3 6,-26-3 4,-4 0-2,-13-2-1,-10-2-1,-7 0 2,-1-2-4,-15-4-3,16 6 14,-16-6-16,0 0 5,0 0-2,-52-2-1,5 1 0,-10-4 0,-26-7-2,-3 0-1,-7-2 1,-1 1-6,-46-9 2,45 6 2,-43-6 0,-2-1-2,4-3 4,40 10 1,-44-6-2,4 3-8,41 5 9,-2-1-4,7 3-2,11 2 2,22 4-3,3 1 5,7 2 3,19 0-8,1 3-2,9 1 6,0 1-5,18-2 6,-15 10-1,15-10-6,0 0 4,38 23-3,3-7-2,17-2-1,24 4-6,12-1 7,37 7-4,-33-10 0,41 7 12,-46-7-19,45 2 1,-53-4 12,2 0-1,0 0 3,-10-2-3,-22-1 4,1-1 2,-4 0 13,-3-2-1,-19 0-1,-3 0-5,-7-2 2,-4-2 0,-5 0 4,1 0 1,-12-2-5,0 0 2,0 0-3,0 0-2,-46-4 7,6-2-8,-7 2-3,-14-4 0,-18-4-2,-10 0 7,-6-5-3,-36-3 0,30 2 5,-37-3-16,0 3 6,7-10-5,30 15 2,-30-14 10,45 12-2,2 2-4,3 3 1,29 7-4,3 0 1,10 2 5,7 2-3,12 1-6,4 2 0,3-1 1,13-3-5,-11 12 1,11-12-7,0 0 6,58 29-2,-13-17-1,10 0-5,24 2 1,11 2-4,2 1 5,-1-7-4,8 4 6,-8-4 2,-6 0-5,3-2 5,-11 1 10,-22-3-4,6-1 3,-12-1-5,-2-1 4,-17 0 1,-8 0 12,-4 1-13,-8-2 15,-10-2-8,20 0 13,-20 0-9,0 0-1,0 0-8,0 0 8,-90-18-4,36 11 4,-21-7-7,-7 2 2,-5-1-5,-8-2 1,-36-6-1,40 5 4,-8 2 0,0-1 1,-41-6-7,8-2 6,38 9 0,-3 1 1,-36-5-5,38 4 5,9 7-3,4 1-2,3 3-2,29 1 5,4 2-3,13 0 4,8 2-2,7 1-13,4 3 7,14-6 2,-11 9-11,11-9-5,0 0-9,38 22-1,1-10 3,8 1 1,12-1-2,20 4 2,-1-2 12,7-2-11,1-2 2,-4 1 5,-5-3 2,-16 0 1,-5-3 2,0 1 11,-4 2-8,-7-4 6,-15 2 3,-5-3-2,-3 0 0,-6 0 4,-3-2 6,-13-1 3,0 0 5,0 0-7,0 0 13,0 0-16,0 0-4,-63-13-5,13 6 21,-8-4-8,-21-3-9,-3 4-4,1-2 9,-7 1-9,-2-1 7,-5-1 6,-3 0-7,-2-4 2,3 7-8,-43-6-3,50 2 7,11 8 1,-4-1 1,4 2 4,24 4-2,-1 2-5,8 1 13,3 0-20,16-1 4,8 0-16,8 1 12,13-2-4,-11 4 2,11-4-6,0 0-6,0 0-5,72 16 1,-23-11 9,4 0-16,26 2 10,2-1 0,-4-3 4,-19 1-3,19 2 3,-18-1 5,-1-1 9,-1 0-1,-3 1 7,-8-1 0,1 1 9,-7-1 4,-12 1-4,-8-4 1,-1 1 3,-6-1 3,-13-1 2,19 2 15,-19-2 1,0 0-8,0 0-14,0 0 1,0 0-6,-69-18-1,22 7 5,-10 4-8,-17-5 4,-5 2-5,-5 0 1,-6-2 0,-3-2 0,-40-2-2,42 8 6,-4-6-6,-4 6 4,0-5 1,-1 6-9,1 2 0,9-1 1,13 6 6,27 0-4,16-1-4,14 2 4,4 3-7,16-4 4,-6 8-6,6-8 5,35 16-7,9-7-11,10 1 0,31 4-1,8-4-8,42 10 8,-1-1 2,10-3 8,-3-2 6,1 2-1,4-4 8,-6 4-1,-4-5-1,-43-1 1,7-1 3,-5 4 15,2-4-4,-11 1 10,-1 0-8,-12-2 10,-21-2-7,-2-2 5,-10 4-7,-13-4 3,-4 0 3,-8-2 2,-5 0-1,1-2-1,-11 0 2,0 0-5,0 0-4,0 0 2,-66-10-4,17 6 1,-12-4-1,-21-2-3,-6 0 1,-6-4-4,-3 1 6,-41-7-12,4 5 0,2-7 0,31 11 10,-35-10-9,37 11-7,0 0 3,6 4 9,9 2-5,26 2-4,8 1 4,3 2-9,19-1 8,11 2-4,5-1-3,12-1-8,0 0-4,0 0-5,0 0-4,73 27-16,-17-21 2,27 2-1,3 4-3,7-4 3,0-1 6,-1-2 9,-4 0-4,-4 0 4,-1 1 5,-4-1 7,-20-4 9,-7 0 0,-1-1 0,-4 5 6,-4-2 1,-11 0-5,-5-3 9,-7 1 0,-6 1 11,-14-2 6,20-3-1,-20 3-9,0 0 6,0 0-6,0 0-6,-41-29 0,0 18 6,-13-4-6,-31-4-3,-2 1-1,-13 2 3,-31-13 7,-2 9-11,41 3-7,-46-6 4,4 2-1,33 5 1,-30-5-2,34 9 1,-2 3 2,3-1 4,2 3 0,6 5-2,29 0 4,9 0-12,7 6 0,19-1 4,12 2-5,8 1 8,4-6-12,0 0-4,43 26-7,0-11-7,13-2-13,28 4 2,3-3 3,2 3-3,12-5 6,33 5 4,-35-8 8,37 3 3,-42-2 2,6-1 1,40 2 11,-45-5 6,6 2 0,-6-1 2,0-1 3,-2 0 5,-5 2 0,-8-4 4,-19 1 0,-7-2 7,0 1 3,-5-2 0,-10 1-8,-16 0 2,-7-2 4,-3 1 9,-13-2-5,18 1 3,-18-1-8,0 0 7,0 0-7,0 0-2,0 0 3,-66-19-7,14 11-3,-6-1 10,-26-9-17,-1 6 5,-6-3-3,-9 1-3,-34-11-11,38 13 11,-38-5 4,37 5-7,-43-3-1,43 5-2,-36-2 0,38 4 5,-2 2-5,-3 0 6,1 0 2,0 3-4,8 2-2,6-1 4,28 2-1,3 3-5,11-1 3,9-1-4,14 3-14,2-2-2,7-2-8,11 0-3,0 0-10,0 0 13,0 0-21,0 0 2,44 9 3,-3-9 1,9 1 2,2-2 0,6 1 4,1 0-1,22-1 2,-4-1 8,0 5-4,-4-2 9,-11 3-2,16-2 3,5 0 1,-4 1 5,5 0-2,-5 0 4,0 2 0,-3 2 2,-22-2 8,-1-1-9,1 0-2,-7 4-5,-4-1 4,-14-5-10,-2-2 1,-9 2 3,-2 0 7,-4-1 3,-3 0-4,-9-1 1,16 2 1,-16-2 0,13 2 3,-13-2 4,9 1-6,-9-1 9,0 0-3,11 3 0,-11-3-5,0 0-4,0 0 1,0 0-6,0 0-4,0 0 1,0 0-12,16 0-3,-16 0-1,0 0-2,0 0-2,0 0-2,0 0 2,0 0-2,0 0 3,0 0 2,0 0-6,0 0-3,0 0 4,0 0 0,0 0-2,0 0 1,0 0 1,0 0 0,0 0 2,0 0 1,0 0-5,0 0-15,0 0-12,0 0-5,0 0-9,0 0 1,-16-26-3,16 26 8,-11-13 8,6 8 9,-4-2-7,3 1 13,6 6 0,-11-12 4,11 12-19,-14-14 8,14 14-8,-13-10 4,13 10-6,-12-9-5,12 9-7,-11-11-4,11 11-16,-5-13-26,3 9-79,2 4-228,0 0 101</inkml:trace>
  <inkml:trace contextRef="#ctx0" brushRef="#br0" timeOffset="17243">10946 614 37,'-31'-6'80,"1"4"-12,-4-4 0,6 2-8,1 0 1,2 2-4,7-2-10,-2 2-5,6-1 1,14 3-1,-26-4-5,26 4-3,-19-5 3,19 5-26,-15-1 11,15 1-10,0 0 4,0 0-4,0 0-2,0 0 4,0 0-1,0 0-3,0 0 6,0 0-12,0 0 2,0 0 5,0 0-3,0 0-1,0 0-4,42 13-5,-30-7 4,6-6 4,-18 0-5,32 4 1,-12-2 5,0-2-8,-4 2 1,-2 0-10,3 0 9,-17-2 0,21 2 8,-21-2-2,15 2 7,-15-2-4,0 0-5,0 0 6,0 0-3,0 0 7,0 0 7,0 0-6,-78 0 6,46-2-4,-11 0 7,-2 2-6,4-2 1,-6 0-10,6 0 21,1 2-5,8-2-5,0 0 0,3 0-4,0 2 0,6 0-7,10 0 8,13 0-4,-25 0-4,25 0 4,0 0-2,0 0-1,0 0 3,0 0-2,0 0 5,76 4-7,-35-2-2,9 0 5,2 2-1,2-2-3,3 2 1,1 0 1,-4-2-6,0 2 11,-4-2 5,1 0 9,-2 2 7,-6 1 1,-15-5 3,1 3-2,-4-1 1,-1-1-4,-10 0 5,-2 1 5,-12-2-1,13 2 0,-13-2-5,0 0-4,0 0-6,0 0 3,0 0 3,-70-6-8,27 2 4,2 0-5,-8 2 1,-1-2-3,0 2-1,2-4-1,-6 2-2,-1 2 0,4-4-5,1 0 6,2 2 2,8 2-2,10 2 2,10 0-6,2-2 2,0 0-3,9 4 4,9-2-2,-16 2 5,16-2-2,0 0-7,0 0 2,29 12 3,-3-6-8,5 0 2,17 2-4,3-4 4,3 2-4,1 0 1,-3 0-1,2 2-4,-4-4 3,3 1 1,-1 1-4,-5 0 2,0-3-3,-1 4 11,-3-6 4,-12 4 3,3-1 7,-12 0 4,-3 0 3,1-3 2,-2 0 2,0 4 1,-18-5-1,20 1 0,-20-1 1,18 4-1,-18-4 2,21 2 8,-21-2-15,22 0-3,-8 3 3,-14-3-2,32 0-3,-5 3-3,-3 0 0,4-1-6,5-1-1,10 2 0,-13-1-4,15 1-3,-2-2 1,0-1-4,0 3 2,-3 0-2,5 0-1,-15-1 0,15-1 4,-4 2-7,-7 0 2,8 2 0,-3-7-1,-6 4-3,-3-2 0,1 1 1,-8 1 2,-3-1 0,3-1 7,-9 1-2,2-2-2,2 1-2,-5 0 1,-13 0 2,25-1-3,-16-1 7,-9 2-1,0 0 1,20-4-2,-20 4 1,0 0 3,0 0-1,12-8 1,-12 8-8,0 0 2,0 0-3,0 0 2,0 0-1,-23-13-3,23 13 5,-14-8-6,14 8-1,-15-6-1,15 6 10,-9-3-6,9 3-3,0 0 2,0 0-8,-12-4 1,12 4 4,0 0 1,0 0 2,0 0-2,0 0 0,0 0 2,0 0-1,0 0-1,0 0 3,0 0-1,0 0 1,0 0 9,-6-6-3,6 6 6,0 0-11,0 0 4,0 0-4,0 0 4,42 0-4,-42 0-2,32 1-1,-12-1 1,-1 2 0,10 0-2,-2-1 2,2 0-2,1 2-1,-3 2 2,2-5 0,-11 1-1,-6-1-3,-12 0 4,20 0-3,-20 0 4,0 0-2,0 0 5,0 0-8,0 0 4,0 0 0,0 0 2,-81-11 0,40 5 1,-5 0-5,-3 1-2,1 0 1,-8-1 3,0 0-2,1 1-1,-3-1 4,1-2-2,-1 0-2,-3 4 6,6-2-12,-6 0 8,7 1-3,0 0 1,7 3 0,3-2-2,17 2 2,7 2 2,0-2-3,20 2 4,-21 0-2,21 0-2,0 0-2,0 0 9,0 0-5,0 0 3,0 0-2,73 4 2,-24-2 4,6 2-10,3 0-1,19-2 6,0 4-12,-18-2 6,-3 2 2,1-4 3,3 3 8,-10 1-8,2 3-1,-5-3 0,-3-1-4,-1-2 3,-16 0 1,-7 0 4,-6-2-8,1 1 13,-15-2 5,0 0 5,18 2-7,-18-2 4,0 0-1,0 0-2,0 0-4,0 0 5,-59-14-4,26 10 0,-6-3-7,-8-2 13,-1 3-9,-3 0 1,1 1-2,-4 1-4,0-2 13,1 2-19,-1 0 8,-2 0-3,8 2 2,3 2-3,4 0 2,10 0-4,11 2 0,2 0 3,2 0-3,16-2 4,-18 4 2,18-4-5,-9 6 1,9-6 1,0 0-8,0 0 4,45 14 0,-11-9 6,15 0-8,3 3-5,5-3-2,-1-1 3,-2 2-1,-4-2 4,0-2 2,-5-1-2,-2 0 2,-14 3 0,-2-3-7,-9-1 6,-4 1 3,-14-1 3,18 2 7,-18-2 1,0 0-3,0 0 0,0 0-13,0 0 5,-92-18 1,39 11 17,-25-5-15,-4 0-1,-2 0 0,-8 0 1,6 2-4,-11-2-1,-34-2 13,-4-1-13,38 6 4,-44-4 0,6-3-8,-7 5 6,-2-1 0,7 1-1,-3 3 4,4-4-1,-2 3-2,37 3 4,2 2-6,-37 0 4,45 0-2,8 4 2,0-1 0,22 2-3,11 3 1,11-3 4,10 0-10,11-1-5,2 4-11,9-2-2,7-2 1,0 0-5,0 0 3,0 0-6,55 8 1,-8-8 5,0 0-2,3 0 0,2 0 7,-2-2 5,-1 2-1,-6 2-3,-11-4 6,-1 0 5,-3 2 5,-12-4 2,4 6 13,-20-2 0,22-4-4,-22 4-2,9-10-2,-9 10 12,0 0-14,-25-19 1,-4 9-10,-14-4 11,-9 4-1,-29-6-3,-5 4 1,-6 0 1,-6 1 1,-44-5-4,45 8 6,-49 0-5,6-2 1,6-6 2,33 7-3,-35-1 3,1 0 4,38 4-5,-5 0 6,-32 0 0,37 4-5,2-3 13,5 4-3,5-1-5,10 4 6,19-2 6,13 1 0,15-1-3,10 1-5,9 3 2,9-4-3,0 0-2,0 0 1,84 19-6,-5-13-11,20 1-6,51-2-4,5 1-4,1 4-1,0-3 6,-5-4-5,-6 0 10,-7 0 10,-3-1-9,-43-1-3,-3 0 1,1 3 8,-6-3 10,-24 2 4,-10 1-4,-7 1 2,-16-4 0,-6 1 3,-6 0 8,-4-1-5,-11-1 3,0 0-1,0 0-3,0 0-6,-87-5 2,26 4 5,-30-6-6,-42-1-2,-5-1 2,0-6-3,-2 2 2,-6 0-2,-8 1 2,-4-1-4,-7-3 14,-2 2-10,-2 2-5,-1 1 8,3 1 4,9 0-3,9-2 3,9 9 0,50 2 3,8-1-4,26 4 3,9 1-16,19-2 10,8 1-15,11 2-1,9-4 3,0 0-5,0 0-1,70 12-12,-9-8-3,31 2-9,44 0-4,-3 3-4,12-5 5,-10 0 9,1 6 0,-41-6 4,47 4 11,-50-4-1,4 5 6,-4-2 4,-6 3 1,-5-3 1,-25-1-4,-12-1 6,-11-1 1,-3-1-6,-12 3 6,-3-2 11,-5-2-3,-10-2-5,0 0 5,0 0-2,-50 2-5,2-2 5,-39-2-6,-6-4-2,-40 0 4,-5-1 1,2 1-1,-6-5 0,0 2-7,-3 0 9,-6-2 3,0 4 0,-1-3 0,10-1 2,-3 5 2,49 1 9,-40-1-5,50 4-5,7 0 8,25 0-6,6 0-5,21 2-3,0-1-12,11 0-20,16 1-8,0 0-16,0 0-18,0 0-27,0 0-21,0 0-22,0 0-22,0 0-18,0 0-10,68 10-7,-68-10 1,29 2-24,-15-2-28,-14 0-159,0 0-438,29-4 193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5:17.006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0 0 206,'0'0'233,"0"0"-13,0 0-5,0 0-3,0 0-8,0 0-11,0 0-18,0 0-15,0 0-16,0 0-19,0 0-8,0 0-18,0 0-27,0 0-29,36 14-33,-36-14-34,0 0-37,0 0-47,0 0-23,11 6-25,-11-6-169,0 0-352,0 0 156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6:33.049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9352 263 183,'0'0'208,"0"0"-14,0 0-16,0 0-9,0 0-5,0 0-7,0 0-8,0 0-10,0 0-16,0 0-8,0 0-11,0 0-4,0 0-27,13 15-29,-13-15-34,0 0-31,0 0-44,0 0-41,0 0-36,0 0-154,0 0-321,0 0 141</inkml:trace>
  <inkml:trace contextRef="#ctx0" brushRef="#br0" timeOffset="13012">52 24 2,'0'0'222,"0"0"-6,0 0-12,0 0-5,0 0-11,0 0-12,0 0-7,0 0-10,0 0-11,0 0-13,0 0-8,0 0-14,0 0-6,0 0-9,0 0-10,0 0-5,0 0-7,0 0-7,0 0 0,0 0-1,0 0-5,-52 13 4,52-13 6,0 0-3,0 0-1,0 0-5,0 0-8,0 0-6,0 0-4,0 0-4,0 0-4,0 0-2,0 0-3,0 0-7,0 0 2,27-32-6,-27 32-6,0 0-30,18-5-33,-18 5-36,0 0-33,0 0-25,0 0-55,0 0-55,0 0-194,0 0-482,0 0 214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0:51.647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4481 691 42,'0'0'254,"0"0"-6,8-11-5,-8 11-5,0 0-10,3-15-1,-3 15-4,2-9-11,-2 9 4,0 0-8,2-17 1,-2 17-18,2-11-8,-2 11 5,-4-18-23,2 6 0,2 12-13,-3-23 13,-5 10-8,5 2-7,3 11-16,-4-22 7,4 7-6,-3-1-14,-3-2-14,4 3-10,1 2-6,-3-3-12,4-1-11,-4 0-7,-1 4-10,0-4-5,-1 0-6,3 4-4,-3 0-9,5-2-1,-3 6-2,-1-2-4,5 11-1,-4-17-3,4 17-2,0-14-3,0 14-3,-4-13-3,4 13-6,0 0 1,-7-9 1,7 9-5,0 0 7,0 0-9,-3-9-3,3 9 1,0 0-2,0 0 2,0 0 0,0 0 1,-9 26 3,5-11 16,4 0 5,0 9 5,0 0 3,-3 0 6,3 7 7,3 8 0,-3 2 10,4 0 1,1-5 9,-3 4 1,5 2 0,0 3-6,6-4-7,3-2-16,-4 0-59,1 1-81,5-5-75,0 4-123,0-4-124,2-2-386,-11-7-884,3-2 392</inkml:trace>
  <inkml:trace contextRef="#ctx0" brushRef="#br0" timeOffset="1031">2834 615 56,'0'0'261,"-11"-3"-9,11 3 12,0 0-6,-12-4-3,12 4 0,0 0 4,0 0 1,-9-7-3,9 7-4,0 0-8,0 0-15,0 0-5,0 0-31,9-24-19,-9 24-15,19-9-16,-12 7-13,6-2-2,1-1-25,3 1-4,-3-1-16,4 1-7,-2 2-8,-2 0-1,4 0-10,0-1-10,2 3-3,-2-2-1,3 2-9,5 0-5,-5 2-2,6-2-8,-7 0 7,-2 5 1,-2-5-1,2 2-7,0 0-5,-2 0 2,2 2-3,-6-1-1,5 1-1,-7 0 1,-1 1-1,6-3 0,-3 5-2,3-1-10,-1 1 12,-1 1 0,-1 0-11,-3 2 14,4-1-6,-3-2 2,1 4 5,2-3-2,-1 3-5,1 2 5,-1-2-9,5-2 18,-3 4-1,7 1 1,-4-1-7,-1-2 7,7 4 0,-1-2-4,-1 2 1,-5-4 1,2-2-5,0 4 6,4 1-4,-4-6 0,1 1 2,-2-2-4,-1-1-7,5 1 5,-6-1 2,1-3-6,2 3-1,-9-4 2,2 1-2,-1-1-2,-10-2 0,16 0-1,-16 0-4,13 2 2,-13-2-2,0 0-1,13 2-3,-13-2-2,0 0 1,0 0-3,0 0-1,0 0 2,0 0-1,0 0 0,0 0 3,-63-2-1,36 2 0,-2-2-1,0 0 0,-12 4-1,0 0 3,0-2 3,-3-2 0,5 0 0,-4 6 0,-2-6 0,0 4 0,-3-2 2,3-2-2,-2-3 2,2 5-1,-3-6 1,1 4 5,-1 2-9,-1-5 1,-1 9 0,7-10 3,-7 2-2,3-1 0,-1 1 0,5-3-1,-4 1-7,4 0 8,2 1-3,1-1 9,8 2-14,-4-4-7,0 1 13,5 1-4,1-1-8,5 1-1,-2-1 2,-2 5 4,4-2-8,-4 2-3,4-3-3,-4 3 7,10 2 2,-8-2-6,5 0 9,1 1-1,-6-1 2,-2 2 1,9 0 1,4 0 2,-5 0-3,3-2 1,0 2-1,0 0-6,2 0 9,16 0 0,-22-4 8,22 4-19,-16-2 15,16 2-5,-14 4 5,14-4 3,0 0-1,-15-7-1,15 7-4,-9-6-1,9 6 3,-5-11-1,5 11-1,0 0-2,-7-17 2,7 17-3,0-12-1,0 12 2,2-17-3,-2 17-3,1-22-5,1 7 3,0 2 1,3 0-3,2-3 3,-3 0-3,3-3 6,2 5-2,2-1-5,-2 2-7,7-11 7,-2 7-5,-3 3 3,5-4-5,-1 3 9,-1-2 4,4 2-7,5 0 2,-8 4 3,3-3 0,0 5-1,-6 0 5,4 1 1,2 3-3,-2-1-4,1 3 2,-1 1 8,2 0-2,-4 2-2,2 0 6,0 0-2,-3 2 3,-4 0-5,2 1 4,-11-3 0,18 10-5,-8-5 11,1 1 1,-5 1-5,4-3 1,-4 8 9,1-5-11,-2 1 4,1 1 5,-3 0-7,-3-9-2,2 17 22,-2-8-20,0-9 1,-13 22 4,1-10-4,-4-1 7,-6 5-1,-7-2 2,1-1-8,-10 2-17,-7 2 26,0-4-6,0-2 7,-3 4-6,0-1 7,1-3-2,2-2 4,4-2-7,-1-1 4,10-2-20,2 1 19,-3-3-1,6 0 1,-1 3 2,8-5-5,2 0 3,-2 0 0,4-3-2,0-1 2,-2 0-1,11-1-6,-4-1-10,0 1 17,2-1-7,4-3 3,5 9-2,-11-17 1,9 9-3,2 8 6,-3-17-5,1 8-4,2 9 0,0 0 7,0-17-9,0 17 5,0 0-5,-2-13 0,2 13 4,0 0-5,0 0-3,0 0 1,0 0-10,0 0 9,0 0 4,0 0-6,0 0-5,0 0 2,0 0 7,0 0-6,-20 24 1,12-18 6,0 1-1,-4 4 0,-1-3 11,-1 2-4,-4-1-5,2-1 5,1-1 5,-3 1-3,-3 1-4,5-2 2,-2-3 1,-2 3 3,4-1-3,-2 0 3,2-3 4,5-1-3,0 0-1,11-2 2,-19 0-3,8 2 6,11-2-7,0 0 7,-22-6 0,22 6 2,-12-7-10,8-1 4,4 8 2,-7-16-4,3 5-12,3-4 16,-1 0-6,2 1 13,-2-5-12,2 3-6,-2-3 7,0-5-13,2 0 3,-3 1-3,1-3-6,2 2-2,-4-2 0,3 5 5,1-4-4,-2 3-16,-2 2 14,1-4-3,1 6-15,0 3 8,-2-1 2,4-1 2,-3 2-16,-1 2 15,2-2-10,1 6 1,1 9 2,-6-21 5,6 21-8,-2-13-2,2 13 3,-1-11-6,1 11-3,0 0-30,0 0-59,0 0-71,9-12-100,-9 12-314,0 0-669,23 6 295</inkml:trace>
  <inkml:trace contextRef="#ctx0" brushRef="#br0" timeOffset="2500">1759 37 19,'5'-11'382,"-5"11"-33,7-8-34,-7 8-24,0 0-35,2-7-25,-2 7-23,0 0-13,0 0-28,6-11-14,-6 11-14,0 0-12,0 0-15,0 0-13,0 0-8,0 0-11,0 0-9,0 0-9,0 0-5,0 0-14,0 0-14,0 0-11,0 0-29,0 0-60,0 0-83,0 0-86,-35 9-263,16-5-546,-5 7 242</inkml:trace>
  <inkml:trace contextRef="#ctx0" brushRef="#br0" timeOffset="2812">653 434 8,'0'0'349,"7"-10"-4,-7 10-8,8-11-28,-8 11-28,5-9-33,-5 9-20,5-9-26,-5 9-20,0 0-15,0 0-14,0 0-18,6-11-14,-6 11-8,0 0-10,0 0-15,0 0-5,0 0-12,0 0-5,0 0-3,0 0-7,0 0 0,16 22-5,-12-13 2,-1 4 1,3 2-1,-5 2 2,12 3-5,-2 3 3,1-1 11,-1 1-5,0-3 7,0 4-11,1-2-3,1 2-3,-3 1 2,-1-4 1,-5 3-6,0-6-2,-1 6 4,1-6-6,-10 6 1,-3 4-1,-5-3-1,-6 10 3,-8-1-10,-12 2-4,-7-3 0,-5-7-10,-18 9-28,-1-6-67,-7-5-84,-2 2-88,2-9-117,-6 3-335,3 0-757,-3-6 335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1:35.573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55 0 167,'-5'31'213,"5"-31"-16,-9 23-14,9-23-14,0 0-12,-18 31-13,18-31-13,0 0-14,0 0-13,-5 24-7,5-24-14,0 0-12,0 0-37,0 0-41,0 0-49,0 0-68,-18 18-156,18-18-304,0 0 135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01.119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1922 592 68,'0'0'135,"0"0"-2,0 0-7,0 0 0,0 0-15,0 0-2,11-5 3,-11 5-1,0 0 1,0 0-5,0 0-7,0 0-3,0 0-2,2-15-1,-2 15-4,0 0 0,0 0 4,0-15 3,0 15 5,4-11-12,-4 11-6,0-15-1,0 15 2,3-16 4,-1 7 6,-2 9 17,2-24-7,0 11-2,-2-2-10,3 0-8,-1-3 0,0 3-6,0-3 5,-1 4-5,5-7-1,-6 6 0,0-3-14,1 3 2,1-3-7,-2 5 2,0-1 1,0 14 1,0-19-24,0 10 8,0 9 0,-3-15-1,3 15-2,0-17 2,0 17-8,0 0-10,-4-16 2,4 16-7,0 0 4,0 0-6,0-12 0,0 12 0,0 0-6,0 0 23,0 0-24,0 0-5,0 0-1,0 0-1,0 0 7,0 0-3,0 0-3,0 0 5,0 0-4,-18 23-4,18-23 6,-3 16 12,3-3-9,0-13 0,-6 17-7,4-8 9,1 4 6,-7 2-8,7 1 10,1-3 2,-4 2 0,2-2-6,0 3 2,1 1-7,-3-2 1,0 0-1,3 4-5,-1-6 13,2 6-13,-2-8 6,-5 5-7,5-3 0,2 0 1,-2 5 0,1-1 2,-1-2-5,0 1 0,0-1-2,2 0-2,-2 0-1,1 2 1,-1-4 1,0 2 3,-2 0 2,4-2-5,-1 2 1,1-2-3,0 2 7,-2 0-8,-2 0 4,2 0 4,-3 0-4,3 1 1,2-1-5,-2 2 3,1 8-6,-3-6 5,0-3-5,3 1 8,-3-4-2,4 2-4,-2 3 1,0-6-2,2 1 15,-1 0-13,-5 2 1,6-15-2,0 19-18,0-19 20,0 15 1,0-15-4,0 20 1,2-13-5,2 4 7,-4-11-2,1 20 6,1-13-5,-2-7 0,0 17 2,0-17-3,2 20 6,0-14-7,-2-6-1,0 17 2,0-17 11,-2 14-9,2-14-1,-2 15 0,2-15-3,-2 14 0,2-14-12,-5 11 16,5-11-1,-3 15 4,3-15-5,-8 10-5,8-10 5,-9 9 6,0-5-4,9-4-12,-16 8 13,2-2 5,1-2-3,-5 0-5,2-1-1,2 3 0,-8-3 0,3-1 2,-7 3-1,-4-3 0,-10 4 3,10-3-3,-2-1-4,-10 2 5,3-4-4,5 2 3,-8 1 1,1-1-2,7 0 5,2 0-14,-11-2 14,1 3 1,10-1-2,-13-1 2,4-1-19,-4 1 16,2 3-2,0-2 4,7 2-16,-5-2 16,-2-2-4,0 3 6,0 1-3,0-6-2,12 5 4,-3-1-1,3 2-2,1-2 2,-1-2-2,4 2-4,-1 2 2,1-2 0,5 0 0,-1 1 1,3 1 0,-5-3 8,4 1-6,1 2-7,0-2 7,4 3-1,0-4 4,3 1-9,2 1 4,11-3-3,-16 2-13,16-2 16,-18 2 1,18-2 0,0 0 1,-14 0-3,14 0-13,0 0 21,0 0-4,-13 2 33,13-2-7,0 0 2,0 0-7,0 0 0,0 0-13,0 0 9,-7-17-2,7 17-2,-3-16-1,3 16-2,-2-16 2,2 16 18,-2-16 0,0 6-8,2-2 2,-2-5-1,2 17-3,0-27 10,0 14 3,0 0-5,0-5-1,2-1-3,-2-7 9,2 3-2,-4-3 3,6 2 19,-6-4-5,4 1-6,0 1-5,-2-4-4,1-8-3,-1-4-3,0 12-8,0 2-3,-1-2-8,1-7-2,0-6-13,0 3-2,0 5-13,-4-6-5,2 3-8,0 3-2,1 7-1,-5-2-4,3-7-2,1 0 2,0 7-4,-3-8-1,1 10-4,2 2 6,-1-12-8,-4 10-2,3 2 1,-3-3-4,5 6 0,-2-2-15,3 7 18,-5-2 8,4 5 2,-1-2 4,1 1 2,0 3-3,-3 4 1,5 9 16,0-17-10,0 17 4,-2-11 1,2 11-5,0 0-2,-3-11-8,3 11-6,0 0-2,0 0-47,0 0-65,0 0-69,0 0-92,-38 19-360,27-12-737,0 4 327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03.228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2109 572 102,'-11'-17'137,"11"17"-7,0 0-7,-2-11 7,2 11-7,0 0-1,2-20-5,-2 20-3,4-19-2,-1 8 1,3 2-6,-4-4-7,1 3-6,-3 10 5,6-24-6,-5 9-3,3 0 16,0 2-12,-4-2-4,5-1-8,-3 0 3,1 3-8,-1-2-5,3 0-1,-3 2-5,0-2-3,0 4-5,-2 11 1,3-18-2,-3 8-2,0 10-6,4-15-4,-4 15 6,0 0-6,-5-15-7,5 15-6,0 0-3,0 0 2,0-13-4,0 13-4,0 0-4,0 0 3,0 0-3,0 0-6,0 0 2,0 0 0,0 0-3,0 0 0,0 0 1,0 0-2,0 0 4,0 0-6,-11 37 2,9-21 1,-1-5-1,3 4-1,-4 1-4,-1 1 0,1 7 0,2-7-1,0 4 1,-1 1 0,1-5 5,-2 2-5,3 1 3,-3 2-1,0 3 2,1-6-3,3-1 0,-2-1-4,4 9 6,-4-6-1,4-4 1,-2 3-5,0 1 0,2 2-2,-1-3 2,-1 6 1,0-7-2,4 6 0,-2-9 0,0 6 1,-1 0 0,1-2 2,-2 5-6,0 0 2,0-4 2,-2 3 1,2-2 5,0-3-9,0-1 2,0 2-4,0-1 7,-1 0-7,-1-2 2,2 1-3,0 1 5,-2-5-3,-2 0 1,3 2-1,1-4 2,0-11 4,-4 18-5,0-7 0,4 0-1,0-11 3,-5 15-2,5-15-2,-2 10 3,2-10-1,-2 11 4,2-11-4,0 0-2,0 0-2,0 14 6,0-14 0,0 0 0,0 0-6,0 0 9,-1 12-8,1-12 5,0 0-3,0 0 9,0 0-9,0 0-1,-13 7-2,13-7 10,-12 0-7,-1 3-4,13-3 6,-31-3-2,15 6 2,-5-3-1,-6 0-5,0-3 5,-2 3 0,-5-2 2,2 0-4,-11 0 2,1-1 1,1 1 0,-4-2-2,2 2-2,-2-2 3,-1 2 14,1-1-17,-7-1-1,2 2-1,-2 1 6,-1-1-6,3 0 4,-2-2 3,2 8-3,0-6-5,3 2 1,-5 4 1,2-4 4,3 0 0,2 0-5,2 3 6,-2-1-2,2 0-1,2-2 2,-4 2-3,13-4 2,-13 4 0,11-4-3,1 0 3,3 4 1,1-4-2,-1 2 4,3-2-1,5 2-1,-3 0-4,4 2 3,4-2-1,-2-2-1,3 2-2,1-1 8,3 2-6,12-1-1,-20-1 2,20 1 4,-22-4-3,22 4 11,-10-4-8,10 4 5,-11-3-1,11 3 4,-9-10 0,9 10 3,-9-7-8,9 7 11,-4-11 4,4 11 3,-2-10-7,2 10 5,-3-18-5,3 18 3,3-18-4,-1 5 1,-2 13 5,2-22-4,0 7 1,1 2 1,-3-2 5,2-1 1,2-2-4,-2 0 18,1-1-17,-3 2 10,0-11-5,4 4 8,-4-1-5,0-2 1,0 6-7,0-3 3,-2-5 15,2 5-4,0 0-5,-2-2-18,2-1 15,0 3-8,-2-2-1,2 0-3,-1-4-2,1 0 1,0 6-24,-2 0-2,2-4 20,-4 1-6,4 1-8,-2 2-2,2 0 5,-3-3-9,1 9-12,2-5-5,-2 1 1,2-4-10,-2 7 2,-1 0-1,1-1-5,0 3 0,0-3 3,-1 5-6,-1-5-1,1 2 10,-1 3-11,2 2 6,-5 2 0,5-2 5,2 13 8,-7-17 2,7 17-5,-2-13 5,2 13 3,-3-12-4,3 12-5,-4-9 2,4 9-8,0 0 6,-14-6-3,14 6 1,-11-1-2,11 1-37,0 0-50,-18 7-50,18-7-67,-11 6-75,4 1-172,7-7-521,-9 8 231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11.959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1875 40 76,'0'0'107,"0"0"-13,0 0 0,0 0-7,0 0-3,0 0-4,0 0 1,0 0-15,0 0-5,-7-9 7,7 9-15,0 0-3,0 0-1,0 0-10,0 0-2,-14 0 0,14 0-3,0 0-1,-17 0-10,17 0 4,0 0-1,-21-4-6,21 4 2,-13 2 4,13-2-2,-16 2-2,16-2-3,-23 2 6,10-4-11,13 2 7,-25 0-4,9 2 4,3 0-2,1-2-6,-4 0 4,0-2-1,-1 2 5,-2 0-6,-1 0 1,4 0-1,-2-4 4,-4 2-3,6 0 0,-2 1-2,-2 1 1,1-2 0,-1 0-8,2 2 2,0-2 4,0 2-13,-3 0 15,4 0-4,-4-2 5,3 4 6,2-2-8,-6-2 4,1 2-6,3-2 0,0-1 2,-5 3-2,3 0-2,0 0-3,-1 0 1,3 0 0,-4 0 4,2 0-7,2 3-1,-1-3 4,-1 0-5,0 2 0,-1 0 4,-3-2-2,3 0-5,1 2 2,2 0-2,-4-2 3,-3 0 0,2 3 4,3-3-6,1-3 3,-1 5-1,-2-1-7,3 1 5,-5-2-1,4 2 1,-6 0 2,6-4 1,4 2-4,-2 2 0,0-2-3,3 0 3,-3 0 1,2 0-4,-2 0 8,0-2-3,0 4-2,2-4 1,2 0-1,-6 0-2,8 1 1,-1-3 3,-5 2-1,2 2 1,-4-2-4,6 0-1,-4-1 3,-2 3 1,2 0-3,-2-2 2,1 2 0,4-4 1,-4 6-4,4-4 3,1 0-3,0 4 7,14-2-9,-31-2 6,17 4 2,5-2-2,9 0-1,-22 2-8,22-2 9,-18 0 0,18 0-2,-18 0 1,18 0 3,-16-2 2,16 2-2,0 0-4,-16 2-9,16-2 10,0 0 3,-11-4-2,11 4-5,0 0-5,0 0-12,-12-3-13,12 3-12,0 0-28,0 0-26,0 0-33,0 0-138,0 0-292,0 0 129</inkml:trace>
  <inkml:trace contextRef="#ctx0" brushRef="#br0" timeOffset="5015">691 632 27,'0'0'152,"0"0"4,-15-3-6,15 3-4,0 0-10,0 0-2,0 0-6,0 0-3,0 0-11,0 0 0,0 0-1,0 0-2,0 0 3,0 0-4,0 0-6,0 0-9,0 0-9,0 0-1,0 0-5,0 0 5,7-26-9,-7 26-4,6-15-6,-6 15 18,7-13 1,-2 4-3,-1 0-4,3 1-10,-7 8-6,15-15-1,-10 10-5,2-4 6,0 2-7,0-2-5,6-1-3,-6 3 2,6 0-5,-2 1 1,-1-3 1,1 5 0,3 0-1,1-1-3,-4 3-6,1 0-5,-3-2 3,4 1-6,-13 3-8,25-2 3,-14 2-3,-11 0 1,19 0-4,-10 2-3,-9-2-2,20 2 1,-13 1 0,2 1-2,2 0 2,-4 1 1,2-1-2,-9-4 3,11 13-4,-6-6-3,4-1 0,-5 1 1,3 1 3,-3 3-6,-3-1-3,-1-10 1,2 22 2,-2-12 2,-3 1-2,-3 0-1,-1 2-4,-4 0 9,4 0-7,0-2 0,-6-1 5,1 5-6,-1-4 2,2 0 7,1 0-8,-3 0-3,1-1 0,-3-1 3,3 4-4,3-2 5,-2-3-2,4 0 3,-1-1-3,1 6-3,-2-11 5,9-2-5,-9 15 1,6-10-5,-4 3-1,7-8 9,-8 11 4,8-11-6,-7 13-4,7-13 2,-5 7 2,5-7 2,0 10-6,0-10 7,-4 14-2,4-14 1,0 0-1,-5 9-4,5-9-4,0 0 9,0 0 0,0 0-4,0 17 1,0-17 1,0 0-1,0 0 11,2 12-9,-2-12-4,0 0 4,0 0-4,5 8-1,-5-8 0,0 0 3,7 5 0,-7-5 8,0 0-13,0 0 7,18 4 17,-18-4-8,11 2 11,-11-2 0,14 2-10,-14-2 4,16 0 11,-16 0-14,17 0-4,-7 0 1,-10 0-2,20 0-1,-7 0 2,5-2-2,-8 4-3,-10-2 3,34 0 2,-14 0-5,-2-2 6,4 0-4,-4 2-4,0 2-5,5-2 5,-3 0-2,5 0 7,-5-2-10,-4 2-25,3-2-14,-2 0-37,-5 2-45,-12 0-48,22-3-56,-22 3-56,0 0-296,25 7-628,-25-7 278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39:10.296"/>
    </inkml:context>
    <inkml:brush xml:id="br0">
      <inkml:brushProperty name="width" value="0.05292" units="cm"/>
      <inkml:brushProperty name="height" value="0.05292" units="cm"/>
      <inkml:brushProperty name="color" value="#F7F7EF"/>
      <inkml:brushProperty name="fitToCurve" value="1"/>
    </inkml:brush>
  </inkml:definitions>
  <inkml:trace contextRef="#ctx0" brushRef="#br0">30 12 1,'-30'-12'60,"30"12"-3,0 0-6,0 0-2,0 0-5,0 0-3,0 0-9,0 0-7,0 0 6,0 0-7,0 0-3,0 0 1,0 0-1,0 0-2,0 0-8,0 0-3,0 0-10,0 0-4,0 0-2,0 0-6,0 0-3,0 0-17,0 0-39,0 0-79,0 0 35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09.897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1927 1551 28,'0'0'95,"-16"-7"-14,16 7-1,-13-4 2,13 4-5,-9-5-8,9 5-1,-10-4-15,10 4 3,-15-4-3,15 4-4,-16-8-1,9 6-3,7 2 0,-22-4 2,12 1-3,-3-1-4,1 0-6,-3 4 2,15 0-8,-27-5 2,9 3 2,0-2-8,4 0 1,-4 3 12,0-1-6,2 0 3,0-4-6,1 6 3,-3-5-6,4 3 3,2 0-5,-5-2-3,5 3 5,-4-1-6,3 0 1,13 2 3,-23-4-3,10 2-1,-1 0-3,1-1-2,-5-1-11,0 2 7,2 2-2,2-5 2,0 3 0,-6 2-6,7-4 6,-7 0-5,-1 2 2,3-1-2,2-1-4,-6 2 8,6 0-6,-4-1 3,2 3-6,2-3 12,-2 3-7,-1 0 1,1 0 1,0-4-6,0 4 0,0 0 4,0 4-1,-2-4-7,4 0 4,-4 0 3,1 0-4,1 3-3,0-3 4,1 5 4,1-5-8,4 0 7,-4 2-1,-4-2-1,4 2-5,0-2 5,-4 0-5,4 0 4,0 0 1,-4 0-4,2 0 2,2 0-1,-4 0 2,0 0 1,2 0-2,2 2-6,-2-4 7,0 2 1,0-2-1,-1 4 1,6-4-1,13 2-3,-23-2-3,10 2 5,13 0-2,-20 0 2,8 2-3,12-2 4,-29 0 0,15 4 0,-6-2-4,4-1 1,-2-1 0,0 2 3,-2 2-4,0 0 6,-1-4 2,-1 2-3,4 1 1,-3-1-5,1 0 0,0-2-15,4 2 17,-4 0-1,6-2 3,0 2-6,14-2 5,-27 0 4,16-2-1,11 2 1,-23-4-5,16 2 2,7 2-2,-20 0 1,20 0-4,-13-2-1,13 2 7,-9-5-3,9 5-2,0 0 7,0 0-8,-18-2 1,18 2 1,0 0 7,0 0-6,0 0-12,0 0-6,-10-2-23,10 2-21,0 0-39,0 0-163,0 0-285,0 0 127</inkml:trace>
  <inkml:trace contextRef="#ctx0" brushRef="#br0" timeOffset="5312">985 1945 18,'0'0'93,"0"0"-7,0 0-4,0 0-21,0 0 7,0 0 7,0 0-10,0 0-2,0 0 4,0 0-5,7 4 0,-7-4 8,0 0-14,0 0-1,0 0 7,0 0-5,0 0-4,0 0 4,0 0 4,0 0-5,0 0-2,0 0-2,0 0 5,0 0-3,0 0-3,0 0 1,0 0 2,0 0-5,0 0-3,0 0 1,0 0 6,0 0 0,0 0 0,0 0-4,0 0 1,4-20-3,-4 20 0,0 0 6,1-17 0,-1 17-8,4-9 3,-4 9-8,0 0-2,0-17 3,0 17 1,5-11-3,-5 11-5,4-13-3,-4 13 1,2-12 2,-2 12 1,3-9 3,-3 9 4,0 0-4,2-12 1,-2 12-5,0 0-1,0 0-2,7-9-2,-7 9-4,0 0 6,0 0-8,0 0 0,0 0-4,0 0 3,0 0-4,0 0-6,0 0 2,0 0 5,0 0-8,0 0-1,0 0-2,0 0 1,0 0-3,0 0 1,0 0 6,0 0-7,6 26-3,-6-26 0,5 9 2,-5-9 1,2 14-2,0-6 3,-2-8-2,1 20 4,-2-9-7,1-11 4,-2 21 0,0-10 0,-3 4-3,3-6 2,0 7-2,2-2-2,0-14 1,-5 23 3,5-9-3,0-2 4,0-3-5,0-9 1,-4 20 2,2-4 1,2-3-3,-1 0-1,-1-4 4,2-9-4,2 24 3,-2-16 4,1 3-9,-1-11 3,6 13-2,-4-6 1,-2-7-2,1 14 2,-1-14 2,4 9-5,-4-9-2,0 0 5,0 0 1,5 10-1,-5-10 2,0 0-3,0 0 2,4 9-1,-4-9 2,0 0-1,0 0 10,0 0 4,0 0 3,0 0-5,0 0-3,0 0 1,0 0 2,0-38 0,0 38 0,2-26 0,-2 9-2,-2-9-3,4 8 4,-2-5 15,3-5-17,3 7-2,-3-3 2,1-1-1,-1-1 3,3 2 3,-3 6 1,3-1-3,-3 4-4,1-5 1,1 1-4,-1 2 7,-2 4-2,3-2-1,1 4 2,-5 0-2,1-2-3,0 4 0,0-3 0,-2 12 5,3-13-9,-3 13 1,4-12 1,-4 12 4,0 0-6,2-14 2,-2 14-3,0 0-1,0 0 1,0 0-2,0 0 2,0 0-4,0 0 4,0 0 3,0 0 0,0 39-4,0-27-2,0-12 0,-6 24 3,6-11 2,0 2-2,-3-3-2,1 1-2,0 6 4,0-5 4,2 1-8,2-2 5,-4 3-8,1-1 8,1 0 0,0 0-4,1-2 2,-1 1-4,0 2-1,0-16 2,0 23 5,-1-14 0,1 4-5,0-13 6,0 20-2,0-9-3,0-11 6,-2 16-7,2-16 2,-4 13-3,4-13 4,0 0-1,-2 15-3,2-15 2,0 0 2,0 11 1,0-11 2,0 0-2,0 0-4,0 0 1,0 0 2,0 0-1,0 0 3,-1 11-1,1-11 3,0 0-2,0 0-4,0 0 1,0 0 0,0 0-4,0 0 2,0 0 0,0 0 6,-2-37-4,2 37-1,-2-23 5,4 8-5,-2 2 1,0-2-9,0-1 13,0-1-4,3 0 0,-1 4 6,4-4 2,-5 4-9,1 0 1,0 3 13,0-1-11,1 0-6,-3 11 6,0-15-1,0 15-3,2-12 4,-2 12-10,2-10 10,-2 10-4,0 0-3,0 0 2,2-10 3,-2 10-1,0 0-4,0 0 0,0 0 1,0 0-2,0 0 2,-6 38-6,6-25-4,0-13-23,0 26-22,-3-13-23,-1 2-53,1 2-48,-5-4-51,3 2-69,-6 4-198,0-3-541,1-4 240</inkml:trace>
  <inkml:trace contextRef="#ctx0" brushRef="#br0" timeOffset="8436">1062 1381 46,'0'0'98,"0"0"-6,0 0-3,0 0-6,0 0 3,0 0-3,2 18-3,-2-18-17,0 0 8,0 0 0,0 0-6,0 0-4,0 0-3,0 0 2,0 0-11,0 0-3,0 16 3,0-16-1,0 0 2,0 0-11,0 0-2,0 0 0,0 0 7,0 0-1,0 0 1,0 0 6,0 0 6,0 0 6,0 0 9,0 0 5,0 0 12,0 0-5,0 0-5,0 0-7,0 0-3,0 0 0,0 0-4,0 0-2,-4-43-6,4 43-10,2-19 6,-2 4-4,2 2 0,0-2-11,-1 4-2,-2-4-4,1-2-4,-2-2-2,2 1 1,2-4-2,-4-4-1,2 4-1,-2 0 2,4 4-5,-4-1 1,2 4-2,0-3 2,0 4-4,4-3 3,-4 17-4,1-18 0,1 5 5,2 3-6,-4 10 1,3-16-6,-3 16 0,4-15 3,-4 15-1,0-11 0,0 11 2,0 0-5,0 0-1,2-16 1,-2 16 0,0 0 1,0 0-4,3-11 6,-3 11 0,0 0 2,0 0-4,0 0 0,-3-17 2,3 17-3,-2-11 1,2 11 0,0 0-2,0-20-1,0 20 0,-2-10 1,2 10-1,0 0 0,-5-13 1,5 13-2,0 0 0,0 0 0,0 0-3,0-12 0,0 12 1,0 0-1,0 0 0,0 0 2,0 0-2,0 0 0,0 0-1,0 0 0,0 0-3,0 0 2,0 0-2,-7 35 12,7-35-10,0 0 3,0 24 1,0-24-5,0 14 1,1-4 2,1-1-4,-2-9 4,6 24-4,-6-8 2,0-3 0,1 0 0,1 2 1,-4-2-1,4 3-1,0-3 9,-2 0-5,2 1-4,-2-5 2,3 2 1,-3-11-6,2 17 3,-2-17 2,0 17-4,0-17 12,2 9-10,-2-9-1,0 0 4,0 13-2,0-13 0,0 0 5,0 0-5,2 8 0,-2-8-4,0 0 4,0 0-2,0 0 3,0 0-4,0 0 13,0 0-9,0 0-4,0 0 0,0 0 4,0 0-3,0 0 4,0 0-3,0 0 1,0 0-1,0 0 1,0 0 0,0 0-1,-18-28 1,18 28-2,-9-11 3,3 3-3,6 8-1,-10-13 2,1 6-1,0 1 2,9 6-3,-15-11 0,8 4 4,0-2-2,-2 4 3,2-1-4,-2-1 3,-2-1 1,11 8-4,-20-11-3,11 8 5,9 3 9,-23-4-9,16 2-4,7 2 1,-20 0 2,11-2 0,9 2 0,-23-4 9,23 4-13,-22 1 3,22-1-5,-19 3 13,6-1-9,13-2-1,-23 6 0,14-3 1,0-1-4,9-2 6,-22 9-3,10-5-4,4 2 3,8-6 5,-16 5-3,9 1 2,7-6-2,-12 7-1,12-7 1,-9 9 2,9-9-3,0 0-1,-11 5 4,11-5 3,-4 6-4,4-6 2,0 0 1,0 0 1,15 18-4,-8-12 1,0-1 0,4 3-1,-1-1-2,-1 1 3,-1-1 0,4 4 1,1-3-1,-2-1 2,1 5-1,-5-6 1,8 3-2,1-5 4,-2 3-4,-7-3 2,8-2-4,4-1 4,-2-2-1,-5 1 4,6-2-3,2 0-4,-6 0 5,2-2-3,2-1 0,-2 3 2,-1-6-2,-4 3 2,-1 1 0,-1-2 2,-9 6-4,16-6 6,-10-1-5,-6 7 2,11-8-2,-11 8 12,3-9-17,-3 9-1,0 0 5,0 0-5,2-11-3,-2 11 0,0 0-5,0 0 2,0 0-6,0 0-4,0 0-3,0 0 4,0 0-1,0 0-1,0 0-1,0 0 4,0 0-2,-22-4 4,22 4-1,0 0 1,0 0 5,0 0-1,0 0-2,0 0 6,0 0-1,-18 8 2,18-8-1,0 0 4,0 0-3,0 0 1,-10 5 3,10-5-1,0 0 3,0 0-3,0 0 1,0 0 0,0 0 2,0 0 3,0 0-3,0 0 3,0 0-4,0 0 2,0 0-1,0 0 1,0 0-1,0 0 3,0 0-1,0 0 6,0 0-7,0 0 2,0 0-2,0 0 2,0 0 5,0 0-3,0 0-3,0 0 2,0 0 0,0 0 2,0 0-1,34-9-2,-34 9 4,0 0 0,5-9 1,-5 9-4,0 0 4,6-11-4,-6 11 4,5-8-5,-5 8 7,7-7-4,-7 7-1,13-6 4,-13 6-3,12-5 1,-6 1-6,-6 4 2,19-4 3,-2-1-1,-3 3-1,0-5 1,2 3-1,4 1-4,-4-1 3,8-1 2,1 3-1,2-4 1,-2-1 4,2 1 5,1 4-5,-1 2 1,0-5-2,0 3 2,-5 4 2,-2-2 2,1 2-2,2-4-2,-5 2 1,-2 2 2,4 1-4,-5-1 0,-3 4 6,-1-5-8,-2 5 1,0 0 1,-2-1-4,-7-5 5,13 9-5,-10 0 4,1-2-1,-4-7-4,-2 13 1,2-13-1,-9 15 7,0-6-7,2-3 0,-6 3 3,1-3-2,-4 3-3,3 0 1,-7-1 1,-1 1 2,1 3-1,-5-5-2,2 1 1,-3-1 1,5-5-2,-2 6 4,3-3-3,0-1 1,4-2-2,-7 3 1,6-3 0,-4 2-5,3-1 3,-2-1 1,4 0 8,-2 0-9,6 0 1,12-2-3,-22 2 2,15-2 3,7 0 1,-15 5-5,15-5 1,-16 2-2,16-2 3,0 0 4,-14-2-2,14 2-1,0 0-4,0 0 11,-14-5-10,14 5-1,0 0 3,-11-8-4,11 8 2,0 0 1,-6-9-5,6 9-3,-10-9 0,10 9-4,0 0-3,-6-11 5,6 11-9,-5-8 0,5 8-5,0 0-3,-5-11 2,5 11-3,0 0 2,0 0 2,-8-9 4,8 9-1,0 0 5,-1-14 0,1 14 4,0 0 2,0 0-4,0 0 3,0 0 2,-4-13 2,4 13-1,0 0 2,-2-13 3,2 13 0,0 0 2,-5-9-1,5 9 3,0 0 2,0 0 0,-4-11 3,4 11 0,0 0-2,0 0 2,-5-11 4,5 11-3,0 0 4,0 0 4,0 0-6,0 0 13,-6-10-9,6 10 2,0 0-3,0 0 6,-1-13-11,1 13 2,0 0 3,0 0-3,3-18-2,-3 18 6,4-12 0,-4 12 4,2-13-5,-2 13-2,1-19-1,3 10-1,-4 9 0,2-15 3,3 2-3,-5 0 0,0 0-1,0-6-1,0 4 0,-2-2 0,4 0-2,-2-3 2,2 3-1,0-2 1,-2-5 1,0 5-1,2 3-2,-1-8 3,-1 7-1,2-1-1,-2 1 1,4 3 3,-4-3-3,2 4 1,-1-4-2,1 5 1,-4-2 0,2 14 1,2-17-3,0 6-3,-2 11 3,0-13 1,0 13 0,0-13-1,0 13 0,2-11 1,-2 11-2,0 0-2,0 0 0,0 0 4,3-12-3,-3 12 2,0 0 0,0 0-3,0 0 2,0 0 1,0 0-2,0 0-1,0-14 3,0 14-1,0 0 1,0 0 0,0 0 1,0 0-1,0 0-2,0 0 2,0 0 5,0 0-6,0 0-1,0 0 0,0 0-2,0 0 7,0 0-10,0 0 4,0 0 1,0 0-2,0 0 2,0 0 2,0 0-3,0 0 1,0 0-2,0 0 5,0 0-6,-16 29 3,11-21-4,5-8 3,-16 15-1,5-4 2,0-2 0,-2 0-2,1 1 0,-4-2 5,0-2-6,-2 3 5,2 0-4,-1-2 23,1-1-4,0 0-4,0-1 1,0-1 1,0-1-2,-2-1-1,5-2-4,4 4-3,9-4 2,-21 4 2,21-4-3,-18 0-3,18 0-1,-13 0 1,13 0-1,-12 2-3,12-2 3,0 0 0,-15 7-2,15-7 6,-11 13-7,4-8 1,7-5 1,-5 16-3,3-7 4,2-9-5,-4 17 3,4-9-1,-3 3 2,3-11 1,0 14-2,0-14 0,3 21 5,1-12-3,-2-1-3,3-1 2,2 2-4,1-2 3,1 0 1,1-3 1,3 0-1,-4-2 4,7 3-7,0-1 1,0-2 1,2 3 1,0-5-2,-2 0 3,-1 0-4,3 4 4,-2-4-2,-4 0 2,-12 0 0,27 0 2,-16-2-2,-11 2-3,18-2 3,-9 4-2,-9-2-1,14-6-1,-14 6 2,15-3-2,-15 3-1,14-4 5,-14 4 2,9-7-4,-9 7 3,11-6-2,-11 6-4,0 0 4,7-6-3,-7 6-2,0 0 1,0 0 0,0 0-3,0 0 2,0 0 3,0 0-4,0 0 0,0 0 3,0 0 1,0 0 0,0 0-1,0 0-3,0 0 4,-22 21 2,22-21-3,-5 9 0,5-9 1,0 0-3,-5 8 2,5-8 7,0 0-4,0 0-3,-8 7-1,8-7 2,0 0 2,0 0 0,0 0-3,0 0-1,0 0 0,0 0 0,0 0 1,0 0 0,0 0 1,0 0 0,0 0 0,0 0-2,0 0 4,0 0-3,0 0-2,0 0 3,0 0 0,0 0-2,0 0 1,0 0 1,0 0-3,0 0 6,18-37-3,-14 29-3,-4 8 5,7-14-4,0 5 1,-1 0 2,3-2-2,-7-2 3,1 0 2,3-2-3,-3 2-4,-3-4 1,2 0 6,-2 0-9,-2-1 8,4-1-3,-2 1-3,-2-5 3,0 6-2,2 2-1,0 0 7,-1 6-4,1 9-2,-2-20 1,2 20 0,-4-14 7,4 14-8,0-12 4,0 12-3,0 0-2,-2-14 5,2 14-2,0 0-2,0 0 0,2-14 4,-2 14 0,0 0-3,0 0 2,0 0-2,0 0 0,0 0-3,0 0 1,0 0 2,0 0 4,0 0-3,0 0-4,0 0 2,0 0-1,0 0 2,0 0-1,0 0 3,0 0-1,0 0-1,0 0-1,0 0 3,-7 39 4,7-28-8,-2 5 3,2 1-1,-5-2 3,5 0-4,0 2 6,0-2-5,0 2 1,-2-1 0,4 0 0,-4 2 1,4-3 1,-2 2-1,-2-2 1,2 2 0,-2-2-1,4-1-3,-4 0 4,4 0-2,-2-1 1,0-13-1,0 18 3,-2-7-5,2-11 5,0 15-6,0-15 3,-2 11 1,2-11 4,0 0-7,2 13 1,-2-13 4,0 0-3,0 11 0,0-11 5,0 0-3,0 0 2,0 0-4,0 0-1,0 0 6,0 0-6,0 0 1,24-20 0,-24 20 3,10-13-3,-10 2 5,6 3-6,-3-3-1,1 0 3,-2-1 0,1-5 1,-1 4-5,3-2 6,-1 1-3,-2 1 0,1-2 0,-1-4 0,2 3-1,-2 0 3,3 1-1,0 0-3,-1 0 4,-4 4-4,9 0 0,-6-2 1,3 3 0,3 1 1,-4-4 3,2 4-2,-1 1-1,5-1 1,-4 1-5,2 1 4,0 2-1,0-1-1,5-3 2,-5 5-4,5-5 2,1 7 0,1-2 0,-4 0 1,5-1 3,-1 4-2,2-1-1,-2 2-2,0 0 5,2 0 0,-4 2-2,1 1 1,-3 2 1,1-1-1,-1 5-1,3-3-2,-3 1 6,1 1-6,-6-1-1,2 4 2,2 0 2,-8-3 1,1 6 0,-1-4-4,-3 1 6,0-11-4,-7 29-1,2-15 6,-4 3-5,-2-2 1,-5 3 3,-5-1-6,8-1 3,-3-3-2,0-4 1,-6 4 0,-1 0-2,5-4-1,2 0 2,-8 1 4,6-5-5,0 1 4,2 1-1,-5-3 1,5 1-1,1-3 1,-3 3-1,-1-3 3,6 2-3,2-3 3,0 1-5,-1 0 1,1 0-2,11-2 4,-20 0-4,20 0 7,-19-2-5,19 2 2,-18 0-2,18 0 3,-16-4-5,16 4 3,-13-3-2,13 3 0,0 0-1,-16-2 3,16 2-1,0 0-4,0 0 4,0 0 0,-9-5 0,9 5 3,0 0-5,0 0 5,0 0 0,0 0 0,0 0-2,0 0-1,0 0 1,0 0 1,-11-4 2,11 4-2,0 0 0,0 0-4,0 0 4,0 0-2,-5-11 3,5 11-2,0 0-2,0 0 0,-2-11 2,2 11 2,0 0-2,-4-11 2,4 11-6,0 0 7,0 0-2,2-18-1,-2 18-1,4-11 2,-4 11-3,5-15 2,-5 15 0,5-15 1,-3 6-4,-2 9 2,6-18-1,-3 7 1,-1 0-2,0 0 1,0 1-1,1-4 4,3-3-3,-3 4 2,-1 0-2,0-6 0,3 0 2,-3 4-1,0-3-2,0-5 1,-1-1 2,1 1 1,4 1-1,-3-4-2,-1 2-2,0 0 4,-2-1-3,0 6 2,0-5-2,0 7 0,0-7-4,0 5-3,0 2-1,-2-3 0,2 1 2,-4 4-3,3-3 1,-1 2-2,2 0 1,-6 4 3,5-2-3,1-2-5,-2 4 1,2 12 2,-4-23-2,4 10 6,0 13-3,-2-16 3,2 16 1,-3-14 1,3 14-1,0 0-1,-4-15 3,4 15 3,0 0-9,-2-11-1,2 11 2,0 0-1,0 0 0,0 0 3,0 0 3,0 0-1,0 0 1,0 0 2,2 42 0,0-31 0,-2-11 2,5 27 2,-3-13-1,-2 1 1,2-1 3,0 1-3,0-4-1,-1-2 2,5 3 2,-6 0-2,2-1-1,-2-11 1,0 18 2,1-11-2,-1-7-3,4 18 4,-4-18-1,2 14-1,-2-14 1,3 8 2,-3-8-3,0 0 0,0 13 0,0-13 0,0 0 5,-10 9-3,10-9-2,0 0 2,0 0-1,-20-4 2,20 4-2,-16-7-1,16 7 3,-15-9-3,6 5 0,2-2 2,7 6 0,-18-11-3,11 4 6,7 7-2,-14-6-5,5 0 1,9 6-1,-17-2 2,17 2 1,-16-1-2,16 1 2,-19 1 1,8 3 0,11-4-3,-16 8-1,5-2 1,2-1 0,4 2-1,-4 1 3,9-8 0,-9 13 0,1-6-3,7 3 4,-3 0-2,2 2 2,2-12-2,0 23 2,0-10 2,0-2-2,4 4-1,-2 0 2,1-1-1,3 2 0,-3-3 1,3 0-2,1-4 2,-4 2 4,3-3-6,-3 1-2,3 0 4,3-1 0,-4-4 2,-5-4 6,18 9 3,-9-6-2,-9-3 0,20 3-6,-8-6 4,-12 3-2,25-3 1,-14-4 0,-2 1-3,2 2-1,1-7-1,-1 0 1,-2 1-2,-2-2-1,1 3 0,-3-1-1,0 1 4,-1-2-3,1 2-3,-5 9 1,6-16 2,-6 16 3,3-10-4,-3 10-1,4-7-1,-4 7 2,0 0-4,0 0 10,0 0-5,0 0-4,0 0 1,0 0-1,0 0 1,0 0 3,-20 26-1,20-26-1,-9 16 3,6-9-3,3-7 0,-9 15 1,5-9 0,4-6-6,-5 12 7,5-12-2,-4 13 1,4-13-3,-4 8 5,4-8-2,0 0-1,0 0-1,-1 11 1,1-11-1,0 0 7,0 0-7,0 0 3,0 0-4,0 0 1,0 0 2,25-30-1,-16 18 0,0 0-2,2-2 2,-1 4 1,-3-6-2,6 1 2,-4-1-1,4 3 3,-3-2-7,-2 0 5,6-3-3,6 2 0,-8 3 3,1 0-3,1 2 0,2 0 1,-1 1-1,-1 0 2,4 2-2,-4 0 3,1 1 0,-3 2-1,3-2 0,1 1-6,-2 1 6,6-1 0,-4 4-4,0 1 3,-2 1-2,-1-2 4,0 4-1,1-2-4,2 3 4,-5-3-1,0 6 0,1-3 6,-12-3-4,18 5 0,-9-2-3,0 0 3,-9-3-2,16 11 0,-9-6-1,-1 3 2,-6-8-1,2 15 3,-1-6 0,-1-9 1,-3 22-1,-3-10 1,-4-1 1,-1 4-2,-2-3 2,-1 2 1,0-2-4,-3-4 1,-2 4 4,4-3 1,-10 2-4,7-2-2,0-1 2,0-1-1,2-1 1,-2 2-1,4-2 2,1-4 2,1 0-7,5 1 1,7-3 2,-20 6-2,20-6 1,-14 1-1,14-1 2,0 0-2,-13 2-2,13-2-4,0 0-13,0 0-13,-11 2-16,11-2-18,-9 4-25,9-4-41,-14 5-46,5-2-41,0 2-230,-4-1-485,1 5 215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23.800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368 774 10,'0'0'126,"0"0"-13,0 0 9,0 0-18,3 7-3,-3-7-7,0 0-4,0 0-3,0 0-2,0 0 1,0 0-5,0 0-2,0 0-4,0 0 8,0 0-1,0 0 9,0 0-1,0 0 6,0 0-1,0 0-7,0 0-10,0 0 4,0 0-3,0 0 3,0-28-6,0 28 1,7-26-4,-3 15-10,-2-4 4,3-1-10,-5-6-6,4-2-1,-2 0-3,1 4 2,-1-9-9,2 1-5,-1 0 0,-3 4 2,2-4-6,1 2-3,3 0-2,-4 3-1,-2-2-3,0 1 0,3 0-1,3-2-6,-5 2 18,-1-1 6,2-1-10,0 4-3,2-2-2,-1 5 3,-3-6-5,-3 9-2,6 2-2,-1 0 5,-2-3 0,0 17-3,-2-19 1,4 10-6,-2 9-1,0-12 0,0 12-3,0 0 0,-2-18-2,2 18 1,0 0 0,0 0-5,0 0 3,0 0-3,0 0 0,0 0-2,0 0 3,0 0-4,0 0 3,0 0 2,0 0-6,0 0 0,0 0-2,0 0 5,0 0 3,0 0-4,9 36-1,-9-36 0,0 0 1,-2 15-1,2-15-5,2 14 3,-2-14 4,0 19-4,-2-6-1,2-13 3,2 18 0,-2-1 8,2 1-12,2-1 1,-3-1 0,-1 6 3,2 3 0,0-7 0,0 5-1,-2-4-3,0 1 3,0-5 0,2 7 0,-2 5 1,0-8-3,0-4 2,-2 1-2,4-3 1,-4 6 3,-2-5-1,1 4 2,-1-3-3,0 0 3,3 0-5,-3 1 1,2-5 0,-1 4 1,-1 1 2,0-5-1,4-11 1,-1 19-2,-3-12 4,4-7-9,-2 15 4,2-15 0,-3 11 5,3-11-5,0 0 5,0 0 0,0 13 0,0-13-6,0 0 6,0 0-9,0 0 6,0 0 0,0 0 2,0 0 1,0 0 4,-9-33-7,5 23 1,4 10 0,-3-22 2,-1 4 0,4 9-1,-4-4-2,1 0 2,-1 0 1,-1-1 1,1-3-5,1 4-2,-5 0 6,7 1-5,-3 1 0,-1 1 0,3-4 3,2 14 0,-6-17-3,1 10-3,5 7 3,-3-15-1,3 15 0,-6-11 3,6 11-2,-7-8 3,7 8 0,-5-14-1,5 14-2,-8-13-1,8 13 0,-5-7-2,5 7 5,-9-8 2,9 8-4,-13-7 2,13 7-5,-14-2 0,14 2 0,-14-2 8,14 2-4,-16 0-3,16 0 3,-26 4 3,14-4-4,12 0 2,-22 2-3,8 0 4,-2 1-1,1 1-6,7 0 5,-5 0-1,-1-1 0,1 1 0,2 0 0,-1 1-2,-1 2 0,6-3 3,-4-1-3,11-3 3,-12 8-5,3-3 6,9-5-4,-8 11 5,8-11-6,-8 11 4,8-11-1,0 17 3,0-8-2,0-9-1,3 15 0,4-9 1,-1 7 0,3-5 0,-4-2 2,4 1-5,2-1 0,1-1 2,-3 1 3,2-3-4,3 3 2,3 1 3,-3-3-2,-3 0 2,-1-2 2,1-1-1,2 1-5,-13-2 0,20 4-1,-15 0 5,-5-4 0,16 2-4,-16-2 3,13 3-4,-13-3 2,0 0-2,12 2-8,-12-2-12,0 0-14,0 0-12,0 0-14,18-5-20,-18 5-14,0 0-22,18-2-20,-18 2-28,14 0-23,-14 0-16,17-2-24,-5 4-177,-12-2-437,22-2 193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24.909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74 119 109,'0'0'127,"-11"-4"-15,11 4-1,-13-1-5,13 1-10,0 0-6,-16-2-4,16 2 1,-12-6-2,12 6 1,0 0 1,0 0-2,0 0 10,-13 0-9,13 0-2,0 0 0,0 0 0,0 0 0,0 0-1,-9-7-3,9 7-4,0 0-8,0 0-6,0 0-8,0 0-2,23-18-8,-15 14-2,4-1-5,3 1-2,1-3-3,2 3 2,9-9 1,-4 8 0,0 1-3,2-3 4,2 3-2,0-2-3,0 1-3,-7 3-3,0 0-1,-1 2 0,3-2 0,-4 0 0,3-2-3,-4 4-3,-1 0-1,2 4 3,-4 0-3,0 0 0,1 1 4,-1 3-2,-3-1 0,1 2-5,-3 2 1,-3-1 2,-3-3-1,5 4-2,-3 5 1,-3-5-2,-2-2-2,0-9 3,-4 24-4,1-12 0,-1 2 1,-3-4 1,1-1-2,-4 5-1,1-3-2,-4 0 0,-3-2 0,-2 1 1,2-1-3,-4 0 5,0 2-6,2-3 0,-1-3-2,-1 3 2,4-3-3,-4-1 5,2 0-3,4 2 0,-6-4 4,4-2-6,0 2-2,16-2 4,-27-2-5,9 0 8,7 0-7,11 2-2,-20-8-2,11 4-3,0-1-13,9 5-16,-10-10-19,10 10-30,-9-14-41,3 6-42,6 8-39,2-18-219,-2 7-462,0 11 204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25.503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437 460 32,'0'0'144,"0"0"-6,0 0-8,-9 4-4,9-4-8,0 0-5,0 0-8,0 0-2,0 0-5,0 0-8,0 0-4,0 0-3,0 0-4,0 0-1,0 0-2,0 0 0,0 0-1,0 0 3,0 0-3,0 0-2,0 0-4,-11-19 6,11 19 4,0 0-2,-4-11-6,4 11-5,-5-11-7,5 11-6,-4-17-2,4 17 0,-3-19 1,-3 7-5,6-4-6,-1 1-4,1-4-5,0 3 0,0-10-6,-2 1-3,2 1 1,2 1-2,-2-1-3,0 2-3,0 3 0,0 2 0,1-3-2,-2 8-2,-1-2 1,2 14 0,3-19-2,-3 10 1,0 9-6,0-15 0,0 15 2,0 0 0,0-17-2,0 17 1,0 0 1,2-10-3,-2 10-1,0 0-1,0 0 0,0 0 0,0 0 1,0-13-2,0 13 1,0 0-1,0 0-1,0 0-1,0 0 4,0 0-5,0 0 0,0 0 2,0 0-1,0 0-3,0 0 2,0 0 0,0 0 4,0 0-4,0 0 1,-12 28 1,12-28-2,-8 23 1,1-15 3,2 1-3,-4 0-1,3-3 1,-3 3 1,6 0 0,-8-1-2,2-1 0,0 2 2,0-3-1,0-2 2,9-4-3,-14 5 2,3-1 0,11-4 2,-14 4-1,14-4-2,-16-4 0,16 4 3,-17-4-3,17 4 2,-19-5-1,10 3 0,9 2-1,-18-4 2,11 2-5,7 2 0,-22-2 0,9 2 6,13 0-5,-21 2 4,8 0 0,13-2-3,-19 2 6,8 0-7,11-2 1,-16 7 2,7-7-1,-2 6-1,11-6 1,-13 10-1,8-5 0,0 1 4,5-6-1,-6 18-2,4-6-1,2-12 0,0 18 0,0-18 1,4 19-2,1-10 3,1 0 0,1 0-1,6 2 3,-6-4 1,4-3-1,-3 3-2,5-3 2,3-2 0,-1 1 3,-1 1-4,6-6 0,-1 4 0,-2-4 3,4 0-5,-3 1-5,0-1 4,2-2-13,-1 2-11,-4-3-15,3 3-19,-4-2-29,-1 0-41,-13 4-36,27-11-44,-15 11-208,-12 0-452,24-8 200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26.300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34 190 30,'0'0'155,"0"0"-8,2-14-12,-2 14-6,0 0-10,2-15-5,-2 15-6,0 0-6,1-19-5,-1 19-3,0-16-7,0 16-7,2-15-4,0 6-8,-2 9-4,4-16-4,-4 16-8,5-14 0,-1 7-11,-4 7 1,12-15-5,-5 10-1,2-3 1,0 3 0,6-2-1,-1 3 0,0-2 4,4 2 3,-3-4-3,3 8-2,0-2-1,0 2 0,1-3-2,-3 3-3,2 3 2,2-1-3,-2 0 2,2 0-4,-2 4 0,-2 2-2,4-4 0,-1 1 0,-4 1 4,5 1-6,-4 0-1,-2 3-3,4-3 3,-4 2 9,1-1-16,-10-1-1,-5-7-5,20 15 3,-15-6-2,-5-9 3,13 14-5,-13-14-1,2 19 2,-2-19-3,-2 20-1,2-20 2,-13 20-1,1-9-3,-3 1 0,1-1 1,-2 0 1,-6-6-3,1 6-1,1-4-1,-5 6 0,-4-9 3,4 5-1,-7-5-3,5 3 4,0-5-2,0 2-3,0-2 3,7-2-2,-1 0 1,3-2 1,-2 0-3,4 0 6,0-3-7,1 3 3,1-4-2,3 0-5,0 3 2,1-1-2,10 4-12,-16-11-14,10 5-17,6 6-21,0 0-35,-14-19-34,14 19-36,-2-17-41,2 17-148,0-20-393,0 20 175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26.846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540 670 53,'0'0'153,"0"0"-9,0 0-11,0 0 9,-25-23-9,25 23-4,-2-17-3,2 17-14,0-19-10,0 8-1,0-4-3,0-1-9,-3-1-10,1-8-4,2 8-5,-4-7-9,2-2-4,-5 0-5,2-3-2,1 2-5,-1 0-6,0 0-2,3 2-6,-2 1 4,-3-2 6,0 4-1,3-4 0,-3 8-5,3-5 0,1 5-7,-4-1 2,3 3-5,-1-3 1,-1 4-7,6 5-4,0 10-1,-3-16-1,3 16-3,-2-15 5,2 15-8,-5-11 2,5 11 2,0 0-4,-2-12-2,2 12 4,0 0-7,0 0-1,-4-9 0,4 9-2,0 0-3,0 0 1,0 0-3,0 0 3,0 0 1,0 0 2,0 0 0,-9 40 0,9-26 0,0 1 5,0-2 4,0 7-6,0 5 2,0-6-2,2-4 0,2 10 2,-3-1-3,-2-7 2,4 1 2,-1 2-3,0-1-1,0-3 1,1 1-2,-1 1 4,0-5-2,0-2-3,-1 0 1,-1-11 0,0 15 2,0-15 1,2 15-1,-2-15 0,0 11-1,0-11 8,0 0-1,0 0 1,0 0-3,0 0 1,0 0-2,0 0 1,0 0-3,-21-22 2,12 11 0,-2 0-1,4-3-1,-2 0 1,-2-3-4,0 4 4,4-5-5,-4 6 1,-1-2-1,4 0 1,-1 2-1,-3 3 0,-2 0 1,1 1-1,4 3 2,-2-1-1,0 1-3,3 2-2,8 3 4,-22-5-1,8 5-1,14 0 2,-27 2-1,12 1-1,3 0 6,-1 2-5,1-1 1,-3 3-1,3 1 0,-1 0 4,2-1-3,1 2 1,2 1 1,1-3 2,4 4-1,-4 0-3,-1 2 0,7-1 3,-3-1 2,4 4-2,0-15 2,4 22 0,-3-14 2,7-1 11,0-1-1,0 5 1,2-2 0,1-3 0,5-3-3,0 1 2,1-1-4,1-3-1,1 0-2,-1-1-2,6-1-9,-10-2-11,8 1-10,-5 1-16,-2-4-14,-1 3-29,-1 2-23,-13 1-21,23-7-22,-14 3-14,4 1-12,-4-1-165,1 2-364,-10 2 162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27.565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0 124 4,'0'0'148,"3"-14"-4,-3 14-4,2-13-2,-2 13-9,6-15-7,-6 6-7,0 9-12,5-17-1,0 8-10,-1 0-2,-4 9-5,11-11-3,-6 3-9,-5 8-3,11-10-3,-6 7-3,-5 3-7,13-6-5,-13 6-6,18 0 0,-18 0-2,20 4-4,-12 1-4,1-2 0,6 4-4,-1 1-1,1-1-4,-1 1-3,-2 1 5,5 0 7,-1 2-4,0 0-3,-2-1-2,1 1-3,-1-2 1,-1-1-7,-3 4-1,-3 0 3,2-2-5,-1-3 2,-1 4-2,-4-3 2,1 1-3,-4 2 2,0-11-4,-4 26 0,-3-16 1,-4 3-5,-1-6 1,-2 3-1,-1-1-1,-5 0-3,2 0 5,-5-1-4,5-2-2,-2-1-4,6 1-12,0-2-22,3 1-20,4-3-26,7-2-44,-16 4-37,16-4-51,-15 3-120,15-3-360,0 0 159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43.858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1985 489 195,'0'0'192,"0"0"-5,0 0-9,0 0-4,0 0-11,0 0-5,0 0-12,0 0-5,2-36-10,-2 36-6,0-19-9,2 9-12,-2 10-5,0-24-4,2 10-12,0-2-6,-1-1-5,-1-1-8,2-5-7,2-4-7,-3 10-4,5-7-4,-1-2-6,-1 11-2,1-3 2,1 4-7,-3 0-5,4 2 2,-1 2-6,-3 3-1,5 0-1,-1 0-3,2-1-1,-9 8 1,16-11-3,-5 8-3,1-1 0,-12 4-1,25-3-4,-12 3 4,3 2-1,4 1-2,-4 2 4,0 4 2,4-1 0,0-3 3,3 7-3,-5-3-5,-2 2 6,0 3-3,0-2-1,0-4 2,-5 6-4,4-3 0,-3 5 3,4 4 2,-7-8-2,0 0-3,2-2 2,-4 3-2,2 1 1,-5-6-1,3 4 1,-5 0 0,0-3-2,1-1 4,-3-8-4,2 14-4,-2-2-1,0-12 6,-4 16-2,4-16-1,-3 18 1,-3-11 1,1 1-5,5-8 9,-14 12-8,-1-2 1,4-6 0,-5-1 1,-3 1-3,1-3 2,-2 3-4,0-1 5,-1-1-3,1-2 6,-2-2-5,4 1 0,-3-3-3,3 1-1,5-3 0,-6 1 3,2-3-1,3 3 2,5 1-6,-5-1 2,5 0 1,9 5 0,-15-10-5,12 4 3,3 6 0,-6-8 2,6 8-3,0 0 2,0 0 1,0 0-1,0 0 0,15-18 2,-15 18-3,9-2 0,-9 2 0,0 0 3,0 0-2,0 0 1,25 9 1,-25-9-2,9 7 4,-9-7-4,9 7 0,-9-7 3,0 12-3,0-12 2,0 0 0,-9 19 2,5-13-3,-5 2 2,-3 2-4,-1-3 5,-3 0-2,-2 0-3,-9 0 4,2 0-1,-2-2 0,0-1 0,-2-1 1,3 1 2,-5-1-1,1-1-2,-1 0-1,4-2 11,-2 0-9,10-4-1,-10-1-1,9 0-1,0-1 2,1 1-3,-1-2 3,4-1-2,1-3 7,1 2-9,3-4 1,6 6 3,0-5-5,1 2 4,4 10-1,-4-18 3,4 18-3,8-16 3,-5 8-2,-3 8 0,13-12 0,-4 8-2,1 1 0,-10 3 3,20-4-2,-9 4 3,-11 0 0,25 0 0,-12 4-1,-1-3 1,3 1-3,-1 3 3,2 1 3,-2 1 0,1 1-2,-4-1-1,5 4 3,-6-1 1,5-1 0,-8 3-3,6-3 5,-6 2-3,2 1 2,0 1 1,-2-1-2,0-2 11,-3 1-6,-1-1-3,-1 1-4,-2-11 5,-2 20-5,-3-10 4,-1 2-2,-2-1-2,-5 3 1,0-2 1,-1-3-2,0 1 2,-13-1-3,5-2 3,-3 1-7,-5-1-4,1-1-11,-3 2-15,3-7-15,-2-1-22,3 0-31,-3-1-22,1-7-23,3 2-23,3-2-28,5 1-196,-3-4-425,4 1 188</inkml:trace>
  <inkml:trace contextRef="#ctx0" brushRef="#br0" timeOffset="984">1171 17 78,'0'0'218,"-6"-9"-11,6 9-10,0 0-12,0 0-14,-7-8-12,7 8-16,0 0-15,0 0-10,0 0-5,0 0 3,0 0-9,0 0-8,-5 38-4,5-22-9,3-1-6,1 8-8,1 4-9,1-4-6,3 4-6,-6 1-7,4-2 1,-3 0-6,5-3-7,-4-1-10,4 4-14,-5-6-29,-1-4-34,1 2-37,-2-1-39,-4-3-34,-2-4-57,-3 3-120,-2-5-369,2-3 163</inkml:trace>
  <inkml:trace contextRef="#ctx0" brushRef="#br0" timeOffset="1265">682 329 160,'-10'3'182,"10"-3"-6,-15 7-8,15-7-3,-14 3-15,14-3-8,-13 5-7,13-5-10,0 0-6,-9 4-5,9-4-7,0 0-6,0 0-9,0 0-12,0 0-6,0 0-4,34 3-8,-21-1-7,1 3-9,-3-3-1,4 0-6,-1 1-5,-2 1 0,1 3-4,3-2-1,-2 2-7,-1 2 0,-4-4-3,-2 2-3,2 0-2,-2-2-1,-7-5-4,6 14 3,-6-4-1,0-10-1,0 0-7,-11 21 5,6-14-1,-6-2 1,0 0-5,0 0 0,-3 0-10,0 2-8,1-1-17,-5-1-22,2-2-24,0 4-37,7-3-30,-2-2-34,11-2-170,-20 5-376,20-5 166</inkml:trace>
  <inkml:trace contextRef="#ctx0" brushRef="#br0" timeOffset="2000">3563 1147 70,'0'0'152,"0"0"-11,0 0-10,0 0-10,0 0-9,0 0 2,0 0-4,0 0-6,36-5-8,-20 5-4,4-2 2,-1 2-15,1 2-2,7-2-2,-2 1-5,-5 5-6,7-5-2,-6 5-5,1-3-7,-6 2-4,-2 0-4,3 1-2,-7-1-2,3 4-6,-8-2 1,3 0-8,-8-7 7,10 12-4,-8-5 0,-2-7-3,0 16-2,0-16 1,-7 18 1,3-10-1,-5-1-4,-1 0 0,-5-1-6,-1 1 0,-2 1 0,2-2-3,-7-1-2,3 3 2,2-2-2,-4 1-1,3-2 0,4 3-4,-3-5 5,6 1-3,3-1-2,0-1-1,9-2 1,-15 4 0,15-4 3,0 0-3,0 0-3,0 0-4,0 0 7,0 0 0,45 1-3,-27 3 1,-2-3 0,1 1-2,2 0 3,-3 1-1,1 1 1,-1-2-3,2 1 2,-11 1-2,4 1 2,-1 0 1,-10-5-3,15 7-2,-10-3 1,-5-4 2,9 8 2,-9-8-2,0 0 0,-2 12-2,2-12 1,0 0 0,-21 13 1,12-10 0,-2 1 1,-5 4 0,-4-5-3,2 2-9,-3-3-15,-4 2-17,-2-3-24,0 4-21,2-5-42,-2 0-42,7 0-166,0-3-366,-1 1 162</inkml:trace>
  <inkml:trace contextRef="#ctx0" brushRef="#br0" timeOffset="2515">3037 1465 24,'-14'5'161,"-8"-3"-14,4 3-6,-3-3-19,-1 0-10,-7-2-8,2 3-15,2-1-4,6 0-9,-3-1-8,6 1-8,-2 0-8,5 1-10,1-1-22,12-2-34,-18 0-31,18 0-45,-16 0-103,16 0-208,0 0 93</inkml:trace>
  <inkml:trace contextRef="#ctx0" brushRef="#br0" timeOffset="6202">1413 1716 87,'0'0'153,"0"0"-5,0 0-9,0 0-2,0 0-7,0 0 0,0 0-8,0 0-5,0 0-5,0 0-6,0 0-4,0 0 3,0 0 0,0 0-5,2-37 2,-2 37-4,0-18-5,3 8-3,4-4-3,1 0-9,-1-5-1,4-2-8,-3-5 0,1 2-7,2 0-8,4-1-9,-1 1 5,0 0-13,8-7-1,-6 10-2,0-2-4,-5 9-1,3-1-1,2-4-7,-3 9 1,0-2 2,3 1-6,-6 4-4,-1 0 4,0 0-6,-1 0 0,2 2 1,1 2-3,0-3-2,0 3-3,-1-3 2,-10 6-4,20-2 2,-9 0 1,2 0-2,-13 2 1,19 4-1,-6-2 2,-1 2-4,-1-2 4,5 3-4,-7-1 9,7 1-12,-3-2 7,1 6-5,-3-2 5,0-4 0,-4 3-2,4-1 1,-2 2 1,2-2-5,-6 2 1,4-3 1,-9-4 0,14 12-3,-8-7 2,4-2 2,-2 6-4,-8-9 4,7 10 5,-2-3-3,-5-7 0,6 9 12,-6-9-8,0 0-4,-11 15 0,4-8-3,-11 2 3,-6 3 8,-1-5-8,-5 5-3,3-3 0,-6 0-3,7-2 3,-14 2-2,6-2 3,-6 2-6,1 1 3,7-3-3,-10 0 3,10 0-3,3-3 4,1 1-2,-3 0 3,4-3-2,9 0 1,-3-2-2,3 1 0,0-1 2,0 0-2,2-1 0,5-3 2,-2 3-3,13 1 6,-17-9-1,8 4 0,9 5 2,-9-9-5,3 4 6,6 5-2,-7-11 2,7 11-1,-2-14 2,2 14 2,0 0-1,-3-16-1,3 16 3,0 0-7,0-13 2,0 13-4,0 0 1,0 0 2,0 0-4,-2-10 6,2 10-4,0 0 4,0 0-5,0 0 2,0 0-4,0 0 5,-36 16-3,22-8 4,-6 2-2,-2 2 1,3-1-4,-3-3-2,-1 5-2,-1-5 3,5 1 2,-3 1 1,-3-1-3,2 3 0,5-5 1,-4 0-1,4 0 3,-3-4 2,3 0-5,-4 1 2,4 1 1,-2-5-2,4 0-1,0 0 0,-2 0 0,18 0 0,-20-5 2,11 1 1,2-2 0,7 6 3,-12-15-2,6 8-2,6 7-5,0-20 20,0 20-16,6-17 2,-3 8-4,3 2 12,-1-1-9,-5 8-3,14-13-1,-8 7 4,1 0-1,-7 6 2,14-7-4,-14 7 1,13-4-1,-13 4 5,0 0-3,20 0 3,-20 0 3,10 6-3,-10-6 1,15 7 0,-6 0 3,-4 2-1,2-2 1,2 1-2,-1 5-2,-3-1 5,4 0-6,-2 0 4,-2 4 0,3-3-3,-3 3 3,2-4-2,-1 4 2,-3-1 1,3-1-2,-3 0 2,-1-2-1,-2 1 1,0 0 0,0-1-2,0-12 5,-4 22-4,-3-6-1,0-4-7,-6 1 12,1-3-7,-4 5 3,-6-3 1,6-3-7,-7 5 2,-2-2 1,-4-5-1,0 2-1,0-1-8,-1-2-4,1-3-21,-1 2-42,5-3-30,7-2-33,0 0-37,3-2-32,6-3-40,9 5-228,-14-12-511,14 3 226</inkml:trace>
  <inkml:trace contextRef="#ctx0" brushRef="#br0" timeOffset="7623">237 1349 166,'0'0'185,"-7"-5"-8,7 5-11,0 0-12,0 0-13,0 0-13,0 0-6,-21 9-3,10-2 4,2-1-6,0 5-9,-2 1-10,-1-1 1,1 3-7,0-6-9,6 1-7,-4-2-6,9-7 0,-9 12-3,7-4-1,2-8 0,0 0-4,7 19-5,-2-14-6,4 1-4,8-3-7,1-1 0,-1 1-4,12-3-5,0 2-5,-2 0-1,0 0-1,-2-2-3,4-2-3,-10 4-2,-1-2-3,-2 1-1,-5-1-2,4 2 1,-6 2 2,-9-4 2,14 8-2,-11-3 3,-3-5 0,0 0 0,-10 21-7,-3-8 1,-5-2-3,-3 3 2,-4-2 0,-2 0-1,-4 2-2,6-2-1,-6-1-7,3 1-19,-3-3-24,1 0-37,1 0-34,0-2-44,2 2-34,4-2-234,-4 0-463,-2-2 205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40.062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840 70 6,'0'0'134,"-9"-9"-13,9 9 8,-5-8-18,5 8 7,0 0-1,-7-14-5,7 14-4,0 0-4,-7-9 1,7 9-6,-6-9-3,6 9-7,0 0 2,-11-7-4,11 7-6,0 0-9,-5-8 0,5 8-1,0 0-5,0 0-7,0 0-2,0 0-6,-12-6-6,12 6-5,0 0-3,0 0 0,0 0-3,0 0-1,0 0 0,-13 14-2,13-14-2,-2 13-1,2-13 1,0 0-2,-5 13 4,5-13 2,0 11 2,0-11-1,5 14-3,-5-14-4,0 13 2,2-4-4,-2-9-2,2 19-7,1-10-1,1 3 1,0 2 0,1 1-3,2 5 3,-2-4-10,1 2 5,-3-1-1,1-1-1,0 3-2,-1-3 0,1-1-3,-2 1 0,-1 1 3,3-5-1,-2-2-3,1 1-6,-1-1-20,0-1-16,-2-9-27,5 17-37,-5-17-41,0 11-57,0-11-202,0 0-436,0 0 194</inkml:trace>
  <inkml:trace contextRef="#ctx0" brushRef="#br0" timeOffset="1094">361 218 55,'0'0'111,"0"0"1,0 0-5,0 0-10,0 0-2,0 0-9,0 0-9,0 0-10,0 0-6,0 0-2,0 0-3,0 0 1,0 0-8,0 0 2,0 0-9,0 0 3,0 0-3,0 0 1,0 0 0,0 0-7,0 0-3,0 0 2,0 0 1,0 0 0,0 0-2,0 0-3,0 0 3,0 0 0,0 0-1,0 0 4,0 0-4,0 0-4,0 0-3,0 0-1,0 0-2,-41-1-4,41 1-2,-22-2-1,8 2 4,-2-2-10,16 2 0,-22 0-2,22 0 0,-19-2 5,19 2-5,-18-1-3,18 1-1,0 0 0,-18 0-5,18 0-9,0 0-10,-13-2-23,13 2-23,0 0-16,0 0-30,0 0-54,-21 0-86,21 0-273,-9-4 120</inkml:trace>
  <inkml:trace contextRef="#ctx0" brushRef="#br0" timeOffset="2874">919 1054 45,'-10'-7'171,"10"7"-6,-8-8-5,8 8-5,-5-13-4,5 13-4,-7-10-12,7 10-9,-2-14 3,2 14-13,-4-16-5,4 4-8,0 12-7,0-18-8,0 18-7,0-19-1,2 8 6,-2-3-7,4-1-10,-1 6-2,-1-2-9,4-1-8,1 3-2,0-4-5,2 5-11,2-1 4,1 4-6,1-1-1,1 1-6,0 2-2,1-2-3,-3 1 4,1 2-8,-13 2 0,18-1 2,-7 1-2,-11 0-1,19 5-2,-11-2 0,-8-3 1,12 12 1,-6-5 2,-3 4-5,-1-2 2,0 5-1,-2 0 3,-2 0-2,-2 4-2,-1-3-1,-2 1 1,0-2 0,-1 2 4,-2-5-11,-5 12 5,6-7 1,-3-4-4,-1 2 1,1 3 0,4-3-4,-1 1 1,-1 1-3,1-2 4,2 1-1,-1-3-1,3 1-2,1-3 4,-1-1-4,5-9 4,-4 17-1,3-7-5,1-10 5,0 0 2,1 21 3,5-14-1,-6-7 4,12 8 1,-3-2-2,8-5 9,-3 3-13,6-4 1,3 0-3,2 0 5,6 0-4,-6-2-1,3 0 0,-1-3 5,2-2-12,-4 0-8,-3 2-14,-3-2-12,1 0-17,-4 0-19,-3-4-19,-6 4-27,-3-2-24,-4 9-26,-2-17-24,2 17-188,-22-20-411,4 12 183</inkml:trace>
  <inkml:trace contextRef="#ctx0" brushRef="#br0" timeOffset="3421">297 1077 112,'-24'-4'152,"24"4"-5,-12-3-7,12 3-11,-15-3-9,15 3-2,-18 0-11,18 0-9,-23-2-8,23 2-2,-23 0-9,8 2-10,1-1-5,0 1-6,14-2-8,-27 2-3,14-2-5,13 0-10,-23-4-5,12 4-7,11 0-29,-23-1-20,14-1-39,9 2-36,-22-4-160,11 1-285,11 3 127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41.593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1139 345 73,'-16'-1'121,"16"1"-5,0 0 1,-21 1-14,21-1-2,-15 8-14,8-1 5,-5 2-16,1-2 4,-2 5-3,4-2-6,-3 3-3,3 0-5,2 1-2,-1 0-4,1 1 1,4-1-6,-4-2 3,7-1-14,0 4 0,0-15-7,1 24-2,3-10 1,1-2-2,-1-3 2,3-2-2,0 0-2,2 0 0,2-2 0,0 0-3,-2 0-2,3-5-3,3 2 2,-5 0-3,-10-2-4,22-4 1,-9 1 0,-3-4 2,-1 2-1,2-4-1,-4 2 0,6-3-2,-8-3 3,2 5-1,-3-8 2,1 2-2,-1-1 1,-2 1-2,-2 4 6,0-4-4,0 14 1,-6-28 3,3 19 0,1 1 0,2 8-1,-7-15-1,7 15-5,-7-11-1,-1 6 0,8 5 0,0 0 0,-16-3-7,7-3 3,9 6-4,-18 0 1,18 0-3,-16 6 4,16-6-2,-18 3 1,9 1-3,-2 2 5,-3 0-7,3 0 3,-1 1 2,-3 2-5,1-2 3,0 0-3,1 1 1,-7 3-1,6-3 1,-4 3-1,-2-2-1,-1 1 3,3 0 1,2-3 0,-6 0-3,6-2 0,-2 4-1,-2-6-1,4 2 1,2-1 4,-6-1-4,2-1 8,7 0 6,1-1 18,10-1 9,-24-3 4,15 0-1,-1-1 3,-1-1-6,2-4 9,-2-4 10,4 5 3,0-7-8,1 3-1,-1-4-4,2-1-4,-1-2-5,-1-4-3,4 0-2,-1-4-5,2 3-4,-1 0-3,1-7-2,0 3 13,4 0-19,-2 0 2,0 1-4,-2 3-3,2 1 0,0 3 1,2 4-11,-2 2-4,-2-5-18,2 4-22,0 15-25,-2-16-34,0 6-32,2 10-28,-7-11-26,7 11-18,-12-7-36,12 7-171,-16 2-446,16-2 197</inkml:trace>
  <inkml:trace contextRef="#ctx0" brushRef="#br0" timeOffset="656">208 306 82,'0'0'148,"-16"5"-12,7 0-5,9-5-6,-14 7-12,8-1-1,6-6 2,-12 7-12,4-2 3,8-5-7,-5 14 1,5-14-2,0 8-5,0-8-4,0 0-2,7 18-11,4-11-5,-2-2-9,0 3-1,7-3-10,-3 0-2,5 1-3,0-1-6,-2-2-5,2 4-2,-2-1-3,0-1-5,0 0-2,-7-1 0,2-1-3,0 1-3,-11-4-6,9 10 0,-9-10 3,0 0-4,0 0-4,-27 17-5,7-10-5,-7 2-11,-2-4-11,-10 3-3,6 0-9,3 0-14,3-1-31,-3 2-17,4-4-21,5 2-57,-2-2-116,6 2-318,5 0 141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0:03.970"/>
    </inkml:context>
    <inkml:brush xml:id="br0">
      <inkml:brushProperty name="width" value="0.03528" units="cm"/>
      <inkml:brushProperty name="height" value="0.03528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20 0 7,'0'0'43,"0"30"-6,0-30-27,-9 5-27,-2 0-17,11-5 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35.626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69 28 84,'0'0'97,"-6"-5"-11,6 5 8,0 0-16,0 0-8,-12-4 7,12 4-6,0 0 5,0 0-7,-8-6 0,8 6 4,0 0 2,0 0-10,0 0-9,0 0 8,-10-5-9,10 5 3,0 0-4,0 0-6,0 0 2,0 0-4,0 0 1,0 0-6,0 0-3,-15-4-1,15 4 3,0 0 1,0 0-4,0 0 0,0 0-1,0 0 1,-12-4-3,12 4 0,0 0-2,0 0 3,0 0-9,0 0 1,0 0-1,0 0-1,0 0 14,0 0 2,-7 16 6,7-16-3,0 12-3,0-12-2,0 19 3,0-19 10,5 22 0,-2-7-7,3-4 1,-1 2-4,2 4 0,1-5 1,2 2 1,-1-1-4,4 1-4,-2 2-2,3-3-6,-1 0 3,-4 5-6,10-1 0,-6-3-5,-1-1-1,1 2 1,1-4-4,3 8-2,-3-5 2,-3 0-4,5-1-2,-4 2 1,1-4 0,-2 3-4,3 0 1,0-4 0,1 0-2,-4 2 0,3-4 0,0 0 1,1 0-3,-3 2 0,4-2 0,-7-1 1,2-4-3,0 3 8,-4 0-1,-7-6-7,14 7 0,-6-5 3,-8-2-3,9 7 10,-9-7 10,0 0 1,0 0-6,0 0 1,0 0-4,10-16-1,-10 16-3,0-17 1,0 17 0,-5-21-6,5 9 4,-5 0 2,-1-2-5,3-1-1,-3 1-2,1-4 2,5 5-1,-4-1-1,2-2 0,1-2-2,-1 4 4,0-2-2,0 5-3,0-2 2,2 13 0,-3-20-1,1 9 2,2 11 1,0-11 0,0 11-2,-2-12 3,2 12 2,0 0-6,0 0 6,0-15-1,0 15-5,0 0 0,0 0 2,0 0-2,0 0 0,0 0 5,0 0-1,0 0-5,0 0 14,0 0-15,0 0 4,0 0 2,11 28 17,-11-28-18,5 13 3,4-5-5,-3 3 9,3-2 2,-2-1-2,2 3-5,2 0 6,-4 0 1,4 2-3,-4 1-5,2-1 4,0-2 0,0 0-3,-2 1 1,0 1 10,-5 1-11,1-4 0,3-1-1,-1 1-4,-5-10 4,4 19-1,-2-9-2,-2-10-2,5 17 2,-3-8 0,-2-9-2,3 12 2,-3-12 3,0 14-2,0-14 2,0 0-3,-7 16-3,2-9 3,-1 6 0,-4-8 3,-1 4 5,-3-2-9,-3 0-5,-2-1 1,2 2 3,-2 1-1,-1-4-1,-3 5 5,-1-3-3,5 0 3,-3-3-1,4-1-1,2 1 1,-4-3-4,2 2 2,4-1 3,-4 0-5,4-2 0,14 0 0,-22 2 0,22-2-1,-16 0-1,16 0 2,-11 0-1,11 0 3,0 0-5,0 0-10,-16 0-10,16 0-8,0 0-13,0 0-21,0 0-30,0 0-39,0 0-45,0 0-43,0 0-268,0 0-533,0 0 235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51.122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6 11 140,'0'0'219,"0"0"-2,0 0-8,0 0-7,-6-11-9,6 11-5,0 0-16,0 0-15,0 0-15,0 0-14,0 0-7,0 0-12,0 0-3,0 0-11,0 0-10,0 0-6,0 0-10,0 0-6,0 0-9,0 0 0,0 0-9,0 0-4,0 0-4,0 0 4,0 0-20,0 0-24,0 0-31,0 0-41,0 0-41,0 0-48,0 0-44,0 0-191,0 0-430,0 0 190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3:21.33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27 1428 86,'0'0'142,"0"0"-7,-3-20-9,3 20-7,0 0-10,0 0-5,0 0-8,0 0 1,0 0-5,0 0-3,0 0-11,0 0 1,0 0-4,0 0-1,0 0 0,0 0 0,0 0-1,0 0-5,0 0 2,0 0-3,7-6 4,-7 6-6,0 0-1,0 0-1,0 0 0,0 0-4,0 0 4,0 0-7,0 0 0,0 0-4,9-5-1,-9 5-8,0 0-2,0 0-3,0-19-5,0 19 0,2-10-1,-2 10 6,0 0 3,0-19-5,0 19-2,-2-11-3,2 11-5,0-24-2,0 24-2,0-15 2,0 15-2,-2-16-2,0 8 3,2 8-6,0-21 3,0 21-5,-5-19 4,8 5-4,-3 14 0,-5-19-3,3 8 9,2 11-4,-3-22-1,4 11-3,-1 11 3,-1-22-4,1 11 1,0 11-4,0-24 2,-2 11-4,2 13 3,-2-24-4,0 15-3,2-6 0,0 15 2,-1-21-2,-1 13 0,2 8 0,-4-22 1,2 13-5,2-6 6,0 15-4,-5-19 2,3 10-1,2 9-2,0-20 0,0 20 8,0-16-8,0 16 1,0-19-1,0 19 0,0-14-4,0 14 6,4-12-2,-4 12-4,7-11 6,-7 11-1,5-15-4,-1 4 3,1 3-2,2 0-1,-1 1 0,-6 7 3,12-16 1,-3 10 0,-3-2-1,-3-1 3,-3 9-4,9-18 3,-1 8-3,-5 3-1,2-1 3,-5 8 1,9-11-3,-9 11-1,6-10 1,-6 10 0,5-11 0,-5 11 3,0 0-5,6-13 14,-6 13-14,0 0-2,0 0 2,0 0 9,0 0-12,3-7 1,-3 7-5,0 0-6,0 0-9,0 0-11,0 0-21,0 0-15,0 0-21,0 0-22,0 0-25,0 0-29,0 0-13,0 0-30,-14 28-174,14-28-417,-7 9 185</inkml:trace>
  <inkml:trace contextRef="#ctx0" brushRef="#br0" timeOffset="1000">214 574 73,'0'0'93,"0"0"-5,0 0-7,0 0-8,0 0-8,0 0-2,0 0-11,0 0 6,0 0-11,0 0 0,0 0-2,0 0-18,0 0 15,0 0-6,0 0-2,0 0 12,0 0-11,0 0-2,0 0 6,0 0 4,0 0-9,0 0 8,0 0-11,0 0 1,0 0 1,0 0 0,0 0-2,0 0 3,0 0-5,0 0-1,0 0-4,9-4 2,-9 4-1,0 0 1,5-11-5,-5 11 6,7-9-6,-7 9 3,4-8-6,-4 8 5,7-13-4,-3 6 6,-4 7-3,0 0-2,9-11 5,-9 11-3,7-13-1,-5 7-1,-2 6 2,9-9-1,-9 9 0,3-16 1,-3 16-5,4-16 2,-4 16-4,2-12 5,1 5 0,-3 7 4,6-11-1,-6 11-3,5-15 5,-5 15-8,0-13-1,4 5 1,-4 8-7,7-16 3,-5 7-4,-2 9 2,7-14-3,-2 8 1,-5 6-5,11-13-8,-4 4 10,0-2-1,-1 3 1,1 1-3,-7 7 3,9-15-1,-2 6-2,2-2 3,-4 1 2,1 2-2,3-3 5,-4 4 1,2 1 1,1-3 1,-1 2-3,3 1-2,1-1 2,-4 1 2,2-2 0,2 1-2,-4 0 1,4 5-3,2-2-4,-4-2 2,1 3 2,-1-2 0,-9 5-3,20-8 0,-9 3 1,-4-1-5,0 1 6,-7 5-1,18-7-1,-7 5-1,-11 2 1,16-7 3,-9 4-6,-7 3 3,13-2-1,-13 2 0,12-7-2,-12 7 1,9-3-1,-9 3 3,0 0-2,13-2-2,-13 2 1,0 0-2,0 0 0,0 0-2,0 0-3,0 0-6,0 0-13,0 0-7,0 0-12,0 0-17,0 0-24,0 0-6,0 0-16,9 9-17,-9-9-26,0 0-161,0 0-334,0 0 148</inkml:trace>
  <inkml:trace contextRef="#ctx0" brushRef="#br0" timeOffset="2031">891 8 80,'0'0'114,"0"0"-2,0 0-10,0 0-10,0 0 1,0 0-9,0 0 0,0 0-10,0 0 11,0 0-16,0 0-1,0 0 2,0 0-3,0 0-9,0 0 0,0 0-1,25-3-12,-25 3 12,14-2-10,-14 2-2,18 2 1,-18-2-3,22 2 1,-14-2 0,9-2 0,-17 2-7,27-2 1,-11 4-1,3 0 4,-1-2-3,0 0-7,-1-2 3,2 2 3,-1-2-1,2-1 0,0 5 4,-1-2-4,3 1-1,1-1 0,-1-3 2,-1 3 6,-4 0-5,-1 0 2,3 2-5,-2-1-1,-3 1-3,6 4 0,-2-4 2,-4 0 1,-1 4-2,3 1-2,2-3-1,-4 4 2,0-4-6,1 3 0,-1 0 1,0 1-4,4-2-4,-1 1 6,-3-2-7,0 1 0,1-1-1,-3 1-4,3-2 2,-3 0 2,4-1-6,0 4 1,-3-1 1,1-1-1,2 3-3,-1 0 3,-3 0-6,5-4 4,-3 5 2,-3-2-7,-2-1 1,1 0 1,5 1-4,-8-1 8,4 1-4,-4-2-5,0 1 2,0 0 2,-1 1-4,-6-7-1,12 11 1,-6-6 0,-6-5 1,9 11 1,-9-11-2,7 9 3,-7-9-3,2 7-1,-2-7 0,0 0 1,3 10-3,-3-10 2,0 0-1,0 0-2,5 11 3,-5-11 1,0 0-11,0 0-20,0 0-15,2 11-20,-2-11-29,0 0-33,0 0-27,0 0-19,0 0-26,0 0-176,0 0-406,0 0 181</inkml:trace>
  <inkml:trace contextRef="#ctx0" brushRef="#br0" timeOffset="3062">2036 535 77,'0'0'95,"0"0"-14,0-17 1,0 17-1,0 0 3,-4-11-4,4 11 4,0 0-6,0 0 0,-5-9-6,5 9 4,0 0 0,0 0-3,-8-11 0,8 11 0,0 0-7,0 0 4,0 0-2,0 0-2,0 0-3,0 0-8,-5-8 0,5 8-1,0 0-4,0 0-1,0 0 1,0 0 1,0 0-7,0 0 0,0 0 0,0 0-4,0 0 2,0 0-3,0 0 0,0 0-2,0 0-5,0 0-4,0 0 1,0 0-6,0 0 0,0 0 3,0 0 0,0 0-2,0 0 1,0 0 1,0 0-3,0 0-2,4 34-1,-4-34 0,7 14 1,-5-3 3,1-3-1,-1 1-1,-2-9 1,5 17-4,-1-10-2,0 2-3,-1 2 2,3-2-5,-3 2 2,-1-3-5,3 1 2,-5-9-5,7 16 4,-3-8-3,0 1 3,-4-9-1,5 15-1,-3-9-3,3 1 3,-5-7-4,4 16 0,-4-16-1,5 9 2,-5-9-2,4 11 2,-4-11-3,2 9 0,-2-9-15,0 0-9,0 0-24,0 15-15,0-15-24,0 0-34,0 0-29,1 11-42,-1-11-183,0 0-404,0 0 179</inkml:trace>
  <inkml:trace contextRef="#ctx0" brushRef="#br0" timeOffset="3858">2122 1051 101,'5'-9'156,"-5"9"2,0 0-4,0 0-8,0 0-7,5-11-9,-5 11-5,0 0-1,0 0-6,0 0-2,0 0-9,6-7-11,-6 7-6,0 0-6,0 0-9,0 0-8,0 0-4,0 0-2,0 0-5,0 0 2,0 0-3,0 0-1,0 0-5,0 0-5,16 18-5,-16-18-3,7 13 1,-7-13 4,7 13 0,-3-4-8,0-3-4,-4-6 2,9 16-7,-6-8-3,3-1 0,-3 4 3,-3-11-3,4 15-3,-1-3 0,-1-3-4,0 1-2,0 1 7,-2-11-9,3 20 0,-3-11 0,0 6 0,0-4-2,0-11 3,0 19-6,0-5 2,-2-3-2,1 0 1,1-11 0,-6 22-1,6-13-2,-2 6 1,-1-2 3,1-3-5,2-10 5,-3 19-4,-3-10-2,4 1 1,1 3 1,1-13 0,-4 18-2,2-12 0,2-6-1,-3 16 2,3-16-4,-2 11-11,2-11-18,-2 10-26,2-10-38,0 0-55,0 0-48,-9 11-218,9-11-450,0 0 200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5:03.617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802 41 234,'0'0'317,"0"0"-15,0 0-20,11-9-14,-11 9-24,0 0-25,0 0-24,0 0-18,5-12-16,-5 12-20,0 0-12,0 0-14,0 0-19,0 0-50,0 0-43,0 0-48,0 0-52,0 0-48,0 0-46,0 0-38,0 0-142,0 0-401,0 0 177</inkml:trace>
  <inkml:trace contextRef="#ctx0" brushRef="#br0" timeOffset="219">45 8 28,'0'0'256,"-13"-6"-13,13 6-19,0 0-18,0 0-23,-11-5-16,11 5-18,0 0-17,0 0-14,0 0-13,0 0-24,0 0-61,0 0-40,0 0-51,0 0-47,0 0-167,0 0-307,-21 12 137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4:28.959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25 9 243,'0'0'235,"-13"-5"-23,13 5-21,0 0-16,0 0-18,0 0-17,0 0-13,0 0-14,-12-4-12,12 4-27,0 0-51,0 0-59,0 0-58,0 0-64,0 0-93,0 0-271,0 0 120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3:50.343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11 0 152,'0'0'254,"0"0"-11,0 0-17,0 0-20,0 0-16,0 0-11,0 0-21,0 0-15,0 0-11,0 0-12,0 0-13,0 0-11,0 0-11,0 0-7,0 0-7,0 0-14,0 0-35,4 28-54,-4-28-55,0 0-64,0 0-225,-15 10-405,15-10 180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5:39.171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3952 910 26,'0'0'92,"0"0"0,0 0-19,0 0-7,0 0 12,0 0-10,0 0 4,0 0-11,0 0 0,0 0 0,0 0-3,0 0 0,0 0-9,30-7-1,-30 7 6,0 0-13,0 0-1,0 0-7,0 0 6,0 0-13,0 0 5,0 0 4,-43 7 6,43-7-3,-16 0-8,16 0 6,-23 0-2,12 2-5,-5 0-2,0-2 0,-2 0-2,-6 3 0,-3-3-6,-1 2-1,-3 0 4,-3 0-4,-7-2 1,1 4-3,-3-2 4,-3 1-9,1 1-1,-4-4 9,6 0-10,-3 2 1,3-2 0,10 0 6,-1 0 3,2 2 4,0-2-4,-1 3-4,4-3-8,1 2 11,3-2-2,3 0-2,4 0-1,0 0-1,6 0 4,-6-2-8,18 2 4,-20 0-8,20 0 8,-16 2-4,16-2-2,-16 0-5,16 0 8,0 0-3,-11 0-3,11 0 5,0 0-7,0 0 0,0 0-4,0 0-8,0 0-11,-13 0-12,13 0-17,0 0-22,0 0-9,0 0-24,0 0-12,0 0-139,0 0-279,40 8 123</inkml:trace>
  <inkml:trace contextRef="#ctx0" brushRef="#br0" timeOffset="547">3952 1070 35,'0'0'99,"0"0"-6,0 0-3,0 0-16,-47-1 2,47 1-2,-12 1-7,12-1 0,-22 0-10,9-1 2,13 1-15,-30 0 4,14 1 5,-2 1-18,0-2 7,0 2-5,-5-2-1,5 2 1,-4 0-9,2 0-3,-5-2 1,0 2 3,-2-2-12,6 4 6,-6-4 5,0 2-8,0-2 4,-2 0-9,-1 0 1,-1 0-1,2-2-7,-5 2 8,4 0 1,-11 0-2,-1-2-5,-1 0 0,2 4 0,9-2-1,-10-4 0,-1 4 1,13-2-1,-13 2 0,12-2-1,3 0 3,2 2-11,-2 0 7,10 2-3,-4-2 2,4-2-4,2 2 1,4 2-8,12-2-9,-20 0 17,20 0-2,-15 0 0,15 0 7,0 0-4,-14 0-4,14 0 5,0 0-2,0 0-2,-14-4 1,14 4-2,0 0 6,0 0-1,0 0-2,0 0 2,0 0-3,0 0 1,0 0-1,0 0 0,25-22-2,-18 15-2,2 1 3,4-5 0,-1 4 0,-3-5-1,2 3 6,1-4-7,3 0 0,-3 3-6,1-5-2,-1 6 7,-1-6 7,2 2-5,-1-2 3,-1 4-9,2-2 15,1 0-12,-3 1 3,0-3 0,-1 4 1,1 0 7,2 0 1,-3 2-7,-2 3 5,1-1-5,0-3 9,-2 3-9,2 2 9,0-1-7,-9 6 6,12-12-2,-6 10 6,-6 2 1,9-6-2,-9 6 6,0 0 2,12-3-1,-12 3-1,0 0 3,0 0-2,0 0 6,13 9-4,-13-9-4,0 12-1,0-12 4,-4 15-3,4-15-6,0 0 1,-5 22-1,1-16 1,4-6-1,-9 13-1,6-6-6,-3 4 6,1-5 1,-4 1 0,-2 6-4,0-4 1,-7 2 1,4 0-2,-2-4-1,-2 4-2,2 0 4,-9 0-4,1 3 1,3-7-3,-3 8 4,5-4 0,-5 3-2,-1-1-3,9-2 2,-5 2-4,4-2 6,-1 2-5,2-2 0,0 0 1,2 2 1,-1-1-2,3-2 2,1 1 0,-1-4-3,6 4-2,-3 4 9,0-6-9,4-5 7,5-4-4,-7 13 1,3-4 0,4-9-4,-4 8 0,4-8 7,-1 12-6,1-12 2,0 0 2,0 14-3,0-14 0,0 0 2,7 10 5,-7-10-5,9 5 3,-9-5-5,14 4 4,-14-4-3,16 2 3,-5-2 0,3 3-2,3-1 3,-1 0-2,4-2-3,1 0-1,4 0 5,-3 0-2,3 4-1,7-4-1,-5-2 3,0 4-1,2-2-3,-2 2 2,-2-2-1,3 5 0,-8 1 2,-2-4-1,4 1 0,-6 1 4,0-4-5,-2 4-3,-3 2 2,2-6 2,-13 0 3,19 7-9,-11-5 4,2 1 4,-10-3-2,0 0 0,18 2-1,-18-2 0,9 4 3,-9-4 2,0 0 2,0 0 1,0 0-2,0 0-3,0 0-1,0 0 2,0 0 2,0 0 3,-16-32-4,7 21 1,0 2 0,-2-2 0,-1-2-3,1 2 4,-3-1-5,-1-3-3,3 6 4,-1-6 0,2 4 0,-1-6-2,3 2 1,-2 1 0,6-2 0,-2 1 3,5-2-4,0 0 2,2 1 8,4-3-3,-1-1-3,1 2 2,5 3 2,3-1-5,-3-1 0,4 0-4,1 4 2,4-3 2,-3 2 1,-1 3-5,-3 1 9,1 3 5,-3 0 1,0 1-3,2 1 3,-11 5-4,11-10 0,-11 10-3,7-9-1,-7 9 1,0 0-3,9-4 0,-9 4 1,0 0-2,0 0 0,0 0 2,0 0-2,0 0-2,0 0 4,-34 24-1,18-14-2,-2-1-2,-2 6 1,-5 1 1,3 4 0,-8-5-1,-1 5-1,4-1 2,4-3-1,-4-1-2,4 3 2,1 0 2,-1-3-4,3 0 1,4-2 0,2 0 1,-1 2 0,3-4-1,1-1-1,4-2 1,0-1 0,-2 0-1,5 1 3,4-8-2,-9 9 1,9-9-2,-5 7 1,5-7-1,0 0 3,0 0 0,0 0-4,0 0 3,0 0 1,0 0-2,0 0-1,0 0-1,27-1 1,-27 1 2,21-6-3,-21 6 2,16-9 1,-7 3-3,4-1 3,-2-2-3,-2 3 0,0-2-1,1-2 1,-4 5 2,3-3-1,-2 1-1,2 0 1,0-1 0,-9 8-1,12-9 2,-8 5-2,-4 4 5,0 0-9,11-7-1,-11 7 1,0 0 1,0 0 1,0 0 1,0 0 4,-24 18-4,12-10 1,-3 1-1,-1-2-1,4 6 0,-6-3 3,3 3 3,1-5-7,1 1 1,1 1 3,1-1-3,-1 2 3,4-4-2,1 1 7,2-1-4,5-7-3,-9 11 2,5-4-1,4-7 1,-9 8 2,9-8-3,0 0 1,0 0 2,0 0-1,0 0-2,27 5 4,-12-10-3,4 3 0,1-4 3,-2-1-4,9-2 4,-2 2-1,6-3-3,-4 1 2,1-4-2,1 4 3,-2 1-3,-9 1 2,-2 0 0,4 6-2,-11-2 1,1-1-2,-1 2-1,-9 2 1,0 0-1,0 0 1,0 0-1,0 0 1,0 0-1,0 0 3,-35 28 1,9-17-3,1 4 1,-2-4-1,0 2 4,-1 5 0,3-2-3,-4-1 0,4 2 1,0-2 0,3 1 2,2-3-2,-1 2 3,6-5-1,1 0-4,2-3 1,3-3 1,3 1-1,-3 1 0,9-6 3,-7 6-1,7-6-2,0 0 0,0 0-1,0 0 4,0 0-3,0 0 1,0 0 1,0 0-1,43-6 2,-29 4-3,1-2 1,5 2-1,-3-3 3,3-2 0,0-2 2,0 6-5,-4-3-1,4 0 2,-4-1-3,-4 1 1,3-3 2,-8 5-2,4-1 1,-2-1 0,-9 6 1,12-13 2,-10 9-3,-2 4-3,4-16-3,-4 16 5,1-13-5,-1 13 1,0 0 1,-3-21 0,3 21-1,-4-12 0,4 12-5,-5-11 2,5 11-3,0 0-1,2-18 2,-2 18-1,5-13-2,-5 13 3,9-11-3,-4 5 0,4 1-6,-2-3 3,6 5 0,-2-1-5,5 0-2,0-2-5,2 2-8,0-2 1,2 1-4,5-1 9,-5 2-1,7-3 4,-8 3 0,1-1 8,3 1-2,-6 0 7,4 4-3,2-7 4,4 5 0,0-2-1,-11 1 4,6-1 1,3 0 4,-5 1-2,3-1 1,-5 0 4,14 4 1,-7-4 4,4-1 1,-2 1 4,2 2-6,-2 1 8,0-3 0,-2 2-1,4 0 3,-4 2 0,-6-2-2,3 2 5,-2 0-5,-4 0 4,5 0 0,-4 0-4,0 2-1,0 0 0,-3-2-1,-1 2-3,-1-2 2,-12 0-2,18 4-1,-7-4 4,-11 0 0,18 1-4,-7 1 0,-11-2 0,17 0 2,-17 0 7,17 0-12,-17 0 5,12 2-3,-12-2-1,0 0 2,13 2-3,-13-2 0,0 0 5,0 0-6,11 2 3,-11-2-2,0 0 0,0 0 0,0 0 4,0 0-6,0 0 1,0 0-9,0 0-13,0 0-13,0 0-22,0 0-32,0 0-30,0 0-28,0 0-126,0 0-295,0 0 131</inkml:trace>
  <inkml:trace contextRef="#ctx0" brushRef="#br0" timeOffset="6920">1498 710 132,'0'0'141,"0"0"-18,6-13 1,-6 13 1,0 0 1,3-13-11,-3 13-19,4-11 8,-4 11 4,2-11-2,-2 11-11,0 0-6,2-17-7,-2 17-10,3-14-3,-3 14 0,0-15-3,0 15-2,-3-16 1,3 16-9,-2-17-7,2 17 3,0-15 10,0 15 0,0-18-3,0 18-5,0-17-4,0 17 1,0-18 5,0 18-2,2-11-6,-2 11-7,3-11-1,-3 11 0,0 0-1,4-17 1,-4 17-1,0 0-5,0 0-3,-4-16-5,4 16-1,0 0-3,-3-11 0,3 11 6,0 0 4,0 0-4,0 0 1,-2-13-2,2 13-3,0 0 2,0 0 0,0 0-2,0 0 2,0 0-5,0 0-1,0 0-7,0 0 4,-6-8-5,6 8-2,0 0 0,0 0 0,0 0-4,0 0 1,0 0 0,0 0 0,-14 24-3,14-24 0,-5 11 1,5-11-2,-2 17 2,2-17-2,-4 15 0,4-4-1,-3-2 0,3-9 4,1 23-2,-2-6 4,2-4 0,1 2-4,-2 0-1,-2-2-3,4 5 2,-4 0 1,2-1-1,-1-1-1,1 1 1,1 1-1,-2-1 4,2 1-5,-1-2 0,0 5 3,0-6-3,0 3 3,0-1 0,2 1 0,0-2-2,2-1 3,-4 0-3,0 3-1,0-3-1,3 2 3,-3 2-4,0-4 3,2 6 2,0-3-5,-4-1 5,2-1-3,0 1-2,0 4 2,-2-4-2,-1 5 4,3-5 0,0 0-1,0-2 2,-2 2-3,2-7 6,0-10-6,0 23-1,-2-17 2,2-6-4,0 22 4,0-22 3,0 13-4,0-13 0,2 15 3,-2-15-1,2 9-4,-2-9 2,0 0-1,-2 14-1,2-14 2,-4 8 1,4-8 0,-3 13 1,3-13-4,0 0 2,-7 13 1,7-13-2,-8 5 2,8-5-1,0 0 1,-12 12-2,12-12 1,-7 3 0,7-3-2,-13 6 2,13-6 1,-5 3-2,5-3 4,0 0 1,-25 0-2,25 0-3,-17-2 1,17 2-1,-19-1 2,8-3-4,-5 0 5,16 4-1,-25-3-4,10-3 0,3 6 3,12 0 2,-27-4-5,7 0 1,4 1 4,-2-1-4,0-1 6,-2-1-5,4 0 1,-4 1 0,-8-1 0,-1 1-1,0-3 4,-1 2-5,-1 0 1,2-1-1,-1 0 3,-11-3 1,-4 6-3,0-3 2,4 0-2,-6 3 0,0 0 0,4 6 0,-3-4 0,2 2 1,-2 0 1,3 4-3,0-2 0,12-2 3,-1 0-1,1 0 4,-3 2-4,9 1 5,-5-1-5,6 0 1,1-2 0,7 2-2,1 3 2,-1-5-2,4 0 1,12 0-3,-18-3 0,18 3 3,-15 3 3,15-3-3,0 0 1,-14 4 1,14-4-1,0 0 0,-11 2 2,11-2-3,0 0 3,0 0-3,-16-6 7,16 6-6,0 0 2,-3-11-5,3 11-1,-8-11 3,8 11 4,0 0-6,-5-7 1,5 7 1,0 0-2,-11-11 2,11 11 3,0 0-6,-2-13 6,2 13 0,0 0 0,0 0-4,-5-9 0,5 9 7,0 0-6,0 0-1,0-18 4,0 18-4,0 0 4,0-11-2,0 11 2,0 0-6,4-17 3,-4 17 3,0-11-2,0 11 0,0 0 0,0-18 1,0 18-1,3-12-1,-3 12 4,0-14-1,0 14-5,4-18 2,-4 9 0,0 9 8,7-19 18,-7 8-9,0 0 2,0 11-6,4-22 2,-1 7-6,-1 0-1,2 1 4,-1-3-6,-3 1 0,9-10 2,-5 5-5,-1-6-2,-1 1 5,3 1-6,-1-3-1,7-12 3,-6 5 6,-1 7 15,-1 0-4,3-1-2,-3 3 3,-1 2-3,0 0-4,-2-1-2,0 5 2,0 3-1,0-1-5,0-3 6,0 4-6,0 0 5,0-4-7,0 5 5,0 1 0,-2-2 0,2-1-4,0-1 1,-2 1-3,2 2 1,-3-1 2,3 4-1,-2 0 0,-2 2-7,4-2 4,-3-5-2,3 18 1,-4-16-3,2 7 4,2 9-7,-5-13 3,5 13-2,-9-10 1,9 10-1,-11-7-12,11 7-43,-9-2-41,9 2-45,0 0-50,0 0-57,0 0-67,0 0-173,0 0-529,20 43 234</inkml:trace>
  <inkml:trace contextRef="#ctx0" brushRef="#br0" timeOffset="8654">583 774 101,'-12'-15'161,"12"15"-4,0 0-7,0 0-12,0 0-5,7-21-13,-7 21-4,0 0-9,-4-11-10,4 11-8,0 0-2,4-17-3,-4 17-3,2-15-9,-2 15-2,3-17-10,-3 8-8,0 9 0,9-20-5,-7 14-3,7-3-6,-4-3 1,4 4 1,2-5-7,-6 6-4,3 0-3,-1 1-4,0 1-2,-2-3 1,8 4-1,1-3-1,-3 5-7,-2-3 0,7 1 0,-5 2-2,3-2 0,-1 2 12,-1 1-4,-12 1-6,24-2 4,-24 2 1,18 2 0,-9 1 0,0 3 1,-2-1-1,0 3-1,-7-8 0,7 18-1,-5-10-1,0 3 0,-2 2-2,0 0 3,0 3-3,-6-3-3,1 3 3,-2-3 0,0 0-4,-2 4 0,0 0 0,0-3-3,-4 2 1,2 1-1,1-2 1,-1 0 0,-2 1-3,2-3 1,-1 2 0,1 1 1,0-3-2,4-2 0,-5-4 0,8 4 2,-3-5-4,1 3 3,6-9-6,-12 13 8,12-13-6,-7 9 1,7-9-2,-4 6 1,4-6 6,0 0-3,0 0-4,0 0 8,-7 9-5,7-9 4,0 0 1,0 0 1,0 0-3,0 0 3,0 0 0,0 0-4,-5 6 1,5-6 2,0 0-4,0 0 3,0 0-2,0 0 0,0 0-4,0 0 4,32-6-1,-32 6-1,20-2-1,-20 2 0,27-3-1,-10 1 1,3 0-1,-4 0 5,8 0-5,3 2-2,1 0-4,1 0-16,2-5-24,-3 5-21,-3 3-34,-1-6-34,-5 3-27,5-2-39,-8 0-156,-3 2-387,1 0 171</inkml:trace>
  <inkml:trace contextRef="#ctx0" brushRef="#br0" timeOffset="9701">1457 495 142,'0'0'137,"0"0"-8,0 0-11,0 0-10,-11-24 1,11 24-5,0 0-3,-1-11-8,1 11-6,-2-15-8,2 15-9,0-17 0,0 17 6,0-18-6,-2 2-6,2 16-4,-2-22 0,2 10 0,0 12-4,2-25-1,-2 10-7,0-2-7,-2 3 3,4-1-1,-4 2-4,2-3-4,0 1-3,-2 0-1,2 4 0,0 11-4,0-27 1,2 18-3,-2-2-3,0 11-2,2-19-3,-2 19 2,2-17-3,-2 17-3,2-13 1,-2 13-2,1-9-3,-1 9-1,0 0 2,0 0-1,2-13 3,-2 13-2,0 0 2,0 0 2,0 0-3,0 0 3,0 0-3,0 0-2,0 0 2,0 0 2,0 0 1,0 0-3,-3-14-1,3 14-3,0 0 0,0 0-2,-17 3 1,17-3 0,0 0-3,-23 2 2,23-2 0,-14 2-1,14-2-2,-22 2 0,8-2 2,-4 0-2,2-2-1,-2 2-1,-2 0 2,0 0-2,-7-2 2,0 0 0,1-1-2,-3-1-3,0 1 4,-3-1 2,3 2-2,0-1 0,1 1-3,1-6 3,-7 3-1,7-3 0,-6 5-2,5-1 1,1 2 5,0 0-4,-4-1 1,1 2-2,1 1 0,2 0 2,0 4 1,2-4 1,-4 0 0,4-3-7,-2 3 5,0 0-1,11 0-1,-5 0 0,3-1 3,-2 0 1,0 1-3,2 0-3,2-2 3,0 2 0,2 0 2,1-2-5,13 2 1,-27-4-12,18 4-22,-1-3-9,10 3-14,-27-4-12,14 4-15,13 0-14,-23 0-12,8 0-16,15 0-25,-25 0-158,14-2-334,11 2 147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5:53.298"/>
    </inkml:context>
    <inkml:brush xml:id="br0">
      <inkml:brushProperty name="width" value="0.10583" units="cm"/>
      <inkml:brushProperty name="height" value="0.10583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1244 531 31,'0'0'75,"0"0"-10,0 0 0,0 0-9,0 0 3,0 0-3,0 0-2,0 0-6,0 0-15,0 0 0,0 0-1,0 0 2,0 0-3,0 0-3,0 0 1,0 0 7,0 0-10,0 0 5,0 0-5,0 0-2,0 0 2,0 0 5,0 0-6,0 0 3,0 0-5,0 0 1,0 0 8,0 0-16,0 0 7,0 0-3,0 0-3,-13-28 2,13 28-3,0 0 11,0-16-10,0 16 9,0 0-6,-3-11-1,3 11 3,0 0-1,0-15-8,0 15 11,0 0-6,0-18-1,0 18-3,-4-11 2,4 11 7,0-17-3,0 17 6,0-13-10,0 13 1,-2-16 0,2 16-2,-5-15 1,5 15 4,0-12-5,0 12 6,-9-15 4,9 15-7,-4-12-1,4 12-5,-2-12 3,2 12-3,-7-10-1,7 10 0,-5-14-3,-1 8-1,6 6 1,-5-20-2,5 20-1,-5-13 1,1 6 1,4 7 0,-9-16 3,6 8-4,3 8-2,-4-15-1,0 8 4,4 7-3,0 0 3,-9-15-3,9 15 0,-3-13-11,3 13 16,-7-8-5,7 8 1,-6-9 6,6 9-9,0 0 0,-7-12 4,7 12-5,-4-11 2,4 11-2,-7-13-5,7 13 8,-5-9 3,5 9-6,-7-15 3,7 15-3,-6-11-1,3 4 0,3 7 3,-9-12-3,9 12 8,-11-7 1,11 7-8,-4-9 3,4 9-1,-10-11 3,10 11-5,0 0-2,-8-9-2,8 9 4,-5-7 1,5 7-3,0 0 1,0 0 2,-5-8 0,5 8 1,0 0-5,0 0 0,0 0 5,0 0 2,-9-9-15,9 9 11,0 0 3,0 0-2,0 0-4,0 0 2,-4-9 0,4 9 3,0 0 2,0 0-4,0 0-1,0 0 2,0 0-2,0 0 2,0 0 6,0 0-10,0 0 4,0 0-3,0 0-4,0 0 5,0 0 0,0 0-1,0 0 1,0 0 6,0 0-3,0 0-3,0 0 0,0 0-3,-12 16 3,12-16 0,-8 10 0,8-10 1,-5 13 6,0-5-7,5-8 0,-9 15-3,0-6 4,3-1-1,-3-1 3,6 2-1,-4-1-2,-2-1 1,1 1 1,-1-1-8,-1 2 11,3-1-2,-1-3-3,-1-1 2,9-4-2,-12 12 2,1-8 0,4 0-5,7-4 1,-16 7 2,16-7 3,-13 5-3,2-1-1,11-4-9,-19 6 10,10-3 5,-2-1-4,-2 2-2,13-4-1,-21 2 9,5 0-10,-1 0 4,1-2-1,0 3 3,-2-3-3,2 0 3,2 0-3,1 4-1,2-4 1,11 0-2,-32 3 4,21-1 0,2 0-3,9-2 3,-19 4 2,8-2-7,11-2 5,-16 2-5,16-2 5,-9 7-2,9-7-1,-11 4-3,11-4 4,0 0-3,-4 9 2,4-9-2,0 0 3,0 0 1,0 0-3,8 17-1,-8-17 2,8 6 0,-8-6 0,15 8 7,-6-7-6,-9-1-3,23 3 0,-8-3 5,-3 5 0,4-3-4,0-2-8,-1 0 14,-3 0-3,6 0-3,-9 0-8,7 0 11,2 0-1,-18 0 0,25 0 1,-17 2 1,4-2 4,-12 0-5,25-2 2,-12 2-4,1 0 3,-14 0-4,25 0 0,-14-2 0,2 0 1,-13 2 2,21-4-5,-12 4 4,4-3 0,3 1 4,-9-2-4,-7 4-2,23-2 3,-10 1-3,-13 1 0,18-2 5,-18 2-2,14-3 1,-14 3-1,15 0 1,-15 0 0,18-2-3,-18 2 2,12 0-5,-12 0 4,15 0 3,-15 0-2,12 0 6,-12 0-4,16-2-2,-16 2 0,13-2-4,-13 2 1,12-5-2,-12 5 4,13-6-1,-13 6-1,9-7 0,-9 7-1,11-6 0,-11 6-5,5-7 10,-5 7-1,4-8-4,-4 8 2,0 0-7,0 0 1,-2-16-1,2 16 1,0 0-4,0 0 2,-11-13-10,11 13-10,0 0-8,-11-8-2,11 8 7,-7-5-9,7 5-12,0 0-22,-9-6-11,9 6-26,0 0-119,0 0-249,-3-17 110</inkml:trace>
  <inkml:trace contextRef="#ctx0" brushRef="#br0" timeOffset="2062">1267 234 41,'0'0'107,"0"0"-7,0 0-7,-7-8 6,7 8-16,0 0-4,0 0-3,0 0 0,0 0-3,14-8-13,-14 8-1,0 0 0,16-3-11,-16 3 1,0 0 0,18-2-4,-18 2-3,13 0 6,-13 0-5,20-2 0,-10 2-8,-10 0-6,22 2 1,-13-2 0,3 2 6,1-2-14,5 0 10,-5 2-7,-13-2-2,28 0-3,-10 0 4,-2 3 0,2-1-3,0 0 4,2 0-4,-4 0 0,2 0 1,2 0-5,-4 3-3,-3-3 7,-1 0-11,1 3 2,-1-1 1,-3 2 5,0 1-6,0 0 1,0 2 8,-2-3-8,-7-6 3,11 14-1,-9-6-1,-2-8-3,3 13 0,-3-13 0,0 16-3,0-16 1,-1 19 0,1-19-3,-2 13 0,2-13-1,-2 14-4,2-14 6,-4 9-1,4-9-2,-7 13 0,7-13 0,-3 11-1,3-11 1,-9 11-3,-2-7-1,2 1 1,-2-1 1,-3 0 2,0 0 3,-4-1-7,5-1-2,-5 2 6,0-2-4,0-1 2,-2-1-5,-3 0 2,9 0 1,-2 0-2,-2-3 2,3-1-3,1 0 6,1 1-1,1-1-2,-3 2 5,15 2-4,-16-5-1,16 5-4,-14-6-1,14 6-7,-13-9-10,13 9-8,-9-4-21,9 4-9,-7-7-13,7 7-22,0 0-22,-7-12-17,7 12-124,-7-7-280,7 7 124</inkml:trace>
  <inkml:trace contextRef="#ctx0" brushRef="#br0" timeOffset="3374">603 491 25,'-18'9'96,"9"-6"-14,0 1-4,-2 0 5,-1 1-9,-3 6-2,1-5-8,1 5 1,-3-5 0,0 5-9,-5 3 3,3-4-11,-4 3 2,1 4-3,-4-4-6,3 4 0,2 0-6,2-4 15,-5 5-17,12-5-5,-5 1-3,3 1 4,1-2-1,5 0 4,-4 2-13,-2 1 8,6-5-2,4 4 0,-5-3-7,3-2 9,1 1-7,4 0-4,-3 0 1,3-11-2,-4 18 11,4-8-8,0-10-6,4 16-3,-4-16 7,3 13-2,-3-13-3,8 11 6,-8-11 2,9 7 2,-9-7-1,14 4-7,-5-2 9,7-2-9,-2-2 3,3-2-1,2 2-2,-4-3-2,4-2-5,1 2 5,-4 1-5,4-2 3,2 1-4,-4 1-2,0-3-3,-2-1 3,0 1 0,0 1 1,-2 1 2,1-3-2,-3-3-1,1 2 3,1-2-3,-1-1-6,-2 0 5,1 0 4,-5-1-4,6 0 5,-6-2-5,6 2 9,-10 2 0,6 0-3,-3-2 2,2 1-2,-4 4 7,5 1-5,-4 1 1,1-3 4,-6 9-2,9-13-6,-9 13 3,7-11-1,-7 11-1,4-10-2,-4 10 2,0 0 5,7-9 3,-7 9-5,0 0-2,0 0 2,3-13-3,-3 13-1,0 0 3,-3-17-4,3 17-1,0 0 0,-7-15-3,7 15 0,-6-8 2,6 8 0,-5-11-3,5 11 1,-9-7-11,9 7-21,0 0-18,-9-8-19,9 8-22,0 0-37,0 0-174,-11-7-324,11 7 144</inkml:trace>
  <inkml:trace contextRef="#ctx0" brushRef="#br0" timeOffset="4296">494 1138 125,'0'0'120,"-4"-7"3,4 7-10,0 0-9,-7-10-1,7 10-4,0 0 2,-7-7-1,7 7-14,0 0-6,-13-4-12,13 4-1,-13-3-7,13 3-7,-16 1 6,16-1 0,-25 4-17,9-2 3,7 2 0,-9 1-3,-2 1-6,1 1-4,-5-1 5,1 1-3,0 4 1,-1-2-3,1 2 0,0 0-6,-1 0 6,5-2-9,-1 2 1,0 4-6,0-4 2,8 4 2,-3-6-5,3 5 2,-3 1-6,10 2 0,-6 0 4,4-3-5,4-1-3,1 4 4,0-7-2,2 3 1,0 0 0,0-13-2,2 19-1,1-8 2,6-4-2,-5 1 2,7-3 0,-2-1 0,1-2-2,-10-2-1,26 3 0,-8-3-5,-2 0 7,-4-5-4,6 3 6,-2-2 5,0 1-4,4-5-1,-4-3 0,-1 7 4,1-1 1,0-3 3,0 1-6,-5 3 7,3-1-1,-5-3-1,7 1 3,-5 3-3,-4-2-3,-7 6-4,17-11 6,-10 1-5,2 5-3,-9 5 1,10-11-4,-6 1 2,1 3 1,-5 7 0,4-15 0,-4 15-3,0-17 3,0 17-6,-5-12-6,1 1 1,4 11-13,-14-13-18,7 6-16,-6 1-25,6 1-24,-6-1-25,2 4-32,11 2-22,-19-7-162,6 3-365,13 4 162</inkml:trace>
  <inkml:trace contextRef="#ctx0" brushRef="#br0" timeOffset="7826">1289 377 1,'0'0'105,"0"0"-1,-8-9-13,8 9-5,-7-6-8,7 6 3,0 0-25,-12-7 4,12 7-13,-15-2 7,15 2-14,-16 2 7,16-2-12,-14 2-3,14-2 1,-22 2 3,8-1-10,1 3 0,-3 0-9,-2-1 5,2 1 5,-4 3-19,-3-3 9,0 3-8,3-2-3,-3 3 9,1-4-4,2 3-4,1-2-5,1 3 7,-6 1 0,3 2 9,5-2-17,-1 1 2,5-1 2,-6 0-5,5 0 1,-5 2 7,6 0-8,-2 2 3,-1-2 1,1 4-3,3-8 8,-5 8-7,3-4 7,-1 5 5,5-3-15,-2-2 4,2 0-5,-2 4 3,1-2-2,1-4-2,2 1 5,1 1-2,-1-4-3,-4 7 1,4-5-3,2-3 13,-3 5-11,1-2-5,2-3-2,-2 5 16,0 0-9,-2 0 9,-2 0-8,2 2 1,2-1 3,-1 1-3,3 0 13,-2 2-10,0-6 0,1 4 3,3-3-9,-1 1 14,-3 0-9,3 2 4,1-1-10,-3-3 8,6-9-2,-7 19 5,0-10-7,5 2-1,-5-2-6,0 4 8,-2 0 4,-2-3 2,4 5-13,-2-2 10,-5-2 4,5 2-7,-6-1-13,8-1 16,-5 0-2,1 2 0,-2-4-5,-3 5 13,9-5 0,-2 2-4,-2-3 1,4 1 1,2-2 1,-6-1-1,5 1-3,1 1 4,5-8-9,-9 13 11,9-13-14,-3 15 6,3-15 6,0 14-10,0-14 4,0 16-4,0-16 14,0 17-7,3-8-13,-3-9 18,7 13-6,-5-5-3,-2-8-9,4 14 9,-4-6-2,0-8 0,7 13 2,-7-13 6,3 11-4,5-3-4,-8-8 0,9 10 4,-9-10 1,7 9-6,-7-9 0,3 5 3,-3-5 3,0 0-7,9 8 12,-9-8-4,0 0-3,0 0-4,4 7 3,-4-7 3,0 0-7,0 0 3,0 0-2,0 11 10,0-11-5,0 0-4,0 0 5,7 6-7,-7-6 2,0 0 0,0 0-16,6 9 16,-6-9 2,0 0-4,0 0 6,7 8 4,-7-8-6,7 5 1,-7-5-3,0 0 0,14 7-1,-14-7-1,13 2 4,-13-2 7,11 8-5,-11-8-5,9 5-2,-4 1 10,-5-6-22,11 6 10,-11-6 1,10 6-9,-10-6 5,8 7-2,-8-7 3,9 11 2,-9-11 1,9 4 1,-9-4-8,0 0 10,7 8-9,-7-8 1,0 0 3,7 3 4,-7-3-3,0 0 1,0 0 1,0 0-9,0 0-6,0 0-12,0 0-14,0 0-18,0 0-37,0 0-67,0 0-180,0 0 80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6:17.230"/>
    </inkml:context>
    <inkml:brush xml:id="br0">
      <inkml:brushProperty name="width" value="0.10583" units="cm"/>
      <inkml:brushProperty name="height" value="0.10583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1184 26 80,'-5'-9'127,"5"9"-5,0 0-11,0 0-5,-11-12-4,11 12 3,0 0 1,0 0-11,-7-5-5,7 5-9,0 0-7,0 0 1,0 0-11,0 0-6,0 0-13,0 0 6,0 0-3,0 0-7,0 0-3,0 0-2,0 0 1,0 0 1,0 0 3,-16 17-8,16-17 3,0 12-3,0-12-3,0 0-8,0 0 7,7 23-1,-5-14-2,-1 3 1,3-1 0,0-4-4,3 6-4,-2-1-1,2 0-2,-1 2-1,1 0 0,-4 1-2,5 1 1,-3-3 1,4 5-5,-4-3 0,4-4-4,2 1 0,-6 0 2,3-1 0,-3-3-5,4 7 3,-4-5 1,-3-4-1,4 3 2,-6-9-5,5 9-2,-5-9 3,9 13-1,-9-13 3,0 9 0,0-9 5,0 0-1,0 0-1,-13 17 3,4-15-4,-3 2 0,1-3-2,-3 3 0,-2-1 3,-1-1-3,3 0-3,-6-2-1,4 4 4,0-2-5,-4-2-2,2 0 4,2-2-2,-2 2 1,2-2 2,-2 0-3,0 2-1,2-2 1,-2-1 4,2-1-5,0 1 3,3 1 0,4-2 6,-2-3-3,2 1-1,-1 0 2,-1-1-4,2-3 2,-2 3 2,2-2 1,2 2-2,-4-5 2,1 1-2,-1-5 0,0 5 5,6-1 7,-6 0-1,5 0 2,-3 0-3,4 0 2,0-1-1,-1-2-1,-1 3-2,4 0 0,1 0-1,2 12-3,-6-19-4,5 10 4,1 9 0,-4-17-3,4 17-1,9-13 4,-9 13-3,5-13-1,-5 13-1,11-9 1,-11 9-1,14-5-4,-5 5 4,-9 0-1,18 0-2,-18 0 0,15 2-2,-15-2 3,14 5 1,-5-1-3,0 3-1,-9-7 1,13 9 1,-8-3-2,4 1 5,-9-7-5,9 8 1,-5-1-1,-4-7 0,5 12 5,-5-12-4,0 14 2,0-14 0,-4 18 1,4-18-3,-10 15 5,1-6-3,-2 1 0,4-2-1,-4-2-2,-2 3-2,-1 0 5,3-3-1,0 3 1,-3-2-1,5-3 0,-2 1 2,-1-2 0,5 2 1,-4 0-5,0-1-4,0 1 8,1-1-1,1 2 1,-6-4-5,3 5 3,1-1-3,0-2 3,11-4-2,-20 8 2,10-7-2,-1 2-1,2 1 2,9-4-1,-20 3 0,8-1 2,12-2-1,-20 3-4,20-3 9,-13 0-3,13 0-5,-21-3 4,21 3 0,-13-5 7,13 5 2,-14-5 2,14 5-1,-9-9 0,3 1 1,-3 1-1,9 7 0,-9-17 13,2 6-11,4-1-2,-4 1 1,1 1-3,3-6 1,-3 4 2,1 0-5,-1-1 1,1-1 0,1 3-1,-3-3 0,4 2 2,-3 2-5,4-2 1,-1 1-4,3 11 23,-6-18-5,3 5-3,3 13 1,-4-15-2,4 15 0,-3-12-4,3 12 2,-6-13-5,6 13-2,0 0 1,0-12-2,0 12-3,0 0 0,0 0 2,-3-8-4,3 8-1,0 0 3,0 0-1,0 0-2,0 0 0,0 0 2,0 0 3,0 0-6,0 0 3,0 0-2,-9 29 1,9-29 4,0 0-3,7 23 0,-3-16 3,-4-7-5,3 18 3,3-11 0,-3 0-1,4 0-1,-1 3 4,-6-10-4,10 14 1,-6-4-2,5-4 0,-4 5 2,4 1 1,-7-4 1,7 3 1,-5 3-2,-1-4-4,3-2 0,-5 3 6,1 1-4,0-3-2,-2-9 2,0 15 1,0-15-3,-2 16 3,0-6-1,2-10-3,-8 21 4,2-14-4,-1-2 2,2 3 2,-4-2 0,1 1-2,-8 1-1,2-1 2,-2 2 0,0-4 1,-6 0-2,4 1 1,-3-5-3,-5 3 1,-2 1-10,1-5-14,-4-2-19,1 1-19,-1-1-28,4 0-38,6-3-45,3 1-44,4-1-221,3 2-474,4-4 210</inkml:trace>
  <inkml:trace contextRef="#ctx0" brushRef="#br0" timeOffset="1578">1186 771 77,'0'0'192,"0"0"-6,0 0-8,0 0-10,0 0-11,0 0-9,0 0-9,0 0-11,0 0-21,0 0 2,0 0-6,0 0-11,0 0-11,-25-7-4,25 7-9,0 0-5,-16 0-5,16 0-3,0 0-7,0 0-5,-15 0 0,15 0 0,0 0 5,0 0 1,0 0-3,0 0-3,0 0-2,0 0-4,0 0-7,0 0 1,0 0 12,0 0-4,0 0-3,36-11-4,-36 11-5,9-2-1,-9 2-13,0 0-37,0 0-40,9-7-66,-9 7-55,0 0-233,0 0-451,0 0 200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6:26.775"/>
    </inkml:context>
    <inkml:brush xml:id="br0">
      <inkml:brushProperty name="width" value="0.10583" units="cm"/>
      <inkml:brushProperty name="height" value="0.10583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1444 695 106,'0'0'148,"0"-12"-11,0 12-1,0-16-10,0 16 2,-4-13 4,4 13-2,0 0 3,0-17-3,0 17-5,0 0-4,0-14-3,0 14-8,0 0-4,0 0-10,0 0-9,0-11-5,0 11-11,0 0-7,0 0-2,0 0-6,0 0 0,0 0-2,0 0-1,0 0-2,0 0 1,0 0-1,0 0 1,4 47-7,-2-32-2,0 1-5,-1 1-1,5 9-6,-4-1 0,1 0-4,1 3-2,3-2-4,-4 2-1,3 0-2,-3-3-1,1 3-1,3 0-3,-1-2-4,1-1-12,-4-1-32,1-7-39,-2 0-39,1 2-41,1-5-49,-4-3-228,0-11-466,0 0 206</inkml:trace>
  <inkml:trace contextRef="#ctx0" brushRef="#br0" timeOffset="515">1431 0 146,'0'0'165,"0"0"2,0 0-11,0 0-20,0 0 2,0 0-13,-41 19-7,29-11-11,-3 3-6,3 1-8,1-4-6,-2 2-10,1-1-7,1 2-6,6-3-8,-6 3-1,4-4-3,3 1 0,4-8 1,-4 18-1,4-18-5,0 0-6,11 19 0,-2-14-5,5-1-3,3 1-4,-1-1-5,2 2 0,-2-3-2,4 2-4,-4-1 1,0-1-5,-2 3 0,-1-3-3,-4 2 1,0 2-3,-4 0 0,-5-7-4,4 14-2,-4-14-21,-7 16-20,-6-7-19,2 1-21,-5 2-25,4 0-24,-5 0-13,1-2-36,-5 4-115,5-3-315,-8 4 139</inkml:trace>
  <inkml:trace contextRef="#ctx0" brushRef="#br0" timeOffset="859">1047 747 18,'0'0'201,"0"0"-12,0 0-2,0 0-12,-12 2-14,12-2-12,0 0-10,0 0-8,0 0-6,0 0-5,0 0-7,0 0-8,0 14-8,0-14-9,0 0 8,3 18-12,-3-18-5,2 13-8,-2-13-5,9 15-2,-4-8-1,4 0-5,-2 2-3,1 1-8,-5-1-4,10 2-6,-6-1-2,0-3-2,0 2-4,-1 0-3,-3-3-2,-3-6-2,9 15-3,-7-9-4,-2-6 1,6 11-1,-6-11 2,-4 13-5,4-13 2,-7 11-2,7-11 0,-16 6 0,3-2-6,2-1 0,-3 1 1,-8-1-1,3 1 1,-1-1-2,0 1 2,-3-4 0,1 2 0,4-2-4,-2 0 6,4 1 2,-2-1 2,18 0 0,-19-1 4,19 1 4,-17-4 6,7 1 10,10 3-7,-9-7 5,9 7-1,-11-6 3,11 6 4,-4-13 10,4 13 0,-5-18 4,5 9-8,0 9-10,0-21 5,0 5-2,0 5-3,-5-6-6,5 1 11,-2 1-22,0-3 4,2-6-8,-2 5 2,-1-5-6,-3-2 0,3-2-5,-3 1-3,-3-5-9,6-4-4,-6-2-13,-2 2-2,7 6-8,-6-6 2,1-1-4,1 8-2,1 1-1,-2-1-3,4 3-2,-2-2-4,-4 2 1,4 4 3,1 6 5,3 0 7,-4 6-3,3 1 3,0 0 1,4 9-2,-5-13-8,5 13 1,0 0-8,0 0-41,0 0-48,0 0-62,0 41-56,2-22-177,1 4-466,3 5 207</inkml:trace>
  <inkml:trace contextRef="#ctx0" brushRef="#br0" timeOffset="1577">1070 1237 76,'0'0'219,"22"-7"-13,-22 7-8,18 0-13,-5-1-9,-1-1-12,1 2-12,6-1-13,-2 1-11,-1-4-14,4 6-12,-3-2-9,-2 0-13,3-2-5,-4 0-9,-14 2-15,23 0-35,-23 0-37,15 0-39,-15 0-44,0 0-34,11-2-182,-11 2-346,0 0 153</inkml:trace>
  <inkml:trace contextRef="#ctx0" brushRef="#br0" timeOffset="1874">293 637 98,'-4'-11'195,"4"11"-13,-7-19-7,4 7-9,1 1-15,2 11-13,5-24-8,2 15-7,-3-2-9,3 2-11,2-1-4,-2 1 0,10-3-7,-1 4-11,-2-2-4,2 3-8,2 2-8,-3 0-6,-1 2 3,2 1 1,4 0-2,-4 4-8,-3 1-6,-3 1 0,5 3-3,-5 1-3,3 2-2,-4 0-4,0 4 4,-7-2-8,7 3-2,-7-2-2,-2 2 2,-4 0-6,-3 1-1,3 0 2,-5-3-3,-2 0-3,2-1 0,-5 2-4,-6-6 5,6 2-6,-11 1 1,2-3-3,-1 1-1,-5 0 0,4-4 0,-2 0 1,8-1 2,-7-3-6,0 1 3,-1-2-6,0 0 2,7 0 3,0 0-2,2-2-1,4 1 2,0 1-3,-3 0 2,17 0-1,-21 0 2,8-2 8,13 2 5,-20-2-3,20 2 0,-14 0 0,14 0 0,0 0-4,-12 0 1,12 0 0,0 0 8,-13 12 0,13-12 4,-4 11-3,4-11 5,0 19 12,4-8 7,0 5-6,-1-2-5,3 0 0,-3 3 5,10 5 1,-3 0-8,7 0-3,-3-1 3,2 4-6,0-5-4,2 4 3,0-1-5,0 1-2,-2 0 3,1 0-4,0 1-3,-4-4-1,3 9-47,-9-10-55,4 4-62,-2 2-82,-2 0-90,-3-2-164,-1 5-527,-3-6 233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0:11.047"/>
    </inkml:context>
    <inkml:brush xml:id="br0">
      <inkml:brushProperty name="width" value="0.03528" units="cm"/>
      <inkml:brushProperty name="height" value="0.03528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0 0 75,'0'0'105,"0"0"-3,0 0-18,13 16-9,-13-16-3,5 6-11,-5-6 3,9 5-7,-9-5-7,9 5-3,-9-5-7,0 0-5,7 9 1,-7-9 1,0 0-20,9 7-9,-9-7-12,7 3-5,-7-3-2,0 0-15,0 0-12,0 14-14,0-14-86,0 0-149,-14 17 67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6:42.24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5 47,'0'0'104,"0"0"-2,0 0-12,0 0 1,0 0-5,0 0-2,0 0-9,0 0-9,0 0 2,0 0-6,0 0-5,0 0-5,0 0 3,0 0-12,0 0 2,0 0-4,0 0-3,0 0-6,0 0 3,0 0-8,0 0 2,0 0 0,0 0-3,0 0-1,0 0 4,0 0-3,0 0 2,0 0-8,0 0 2,0 0 6,0 0 2,0 0-4,0 0 0,0 0-2,0 0 3,0 0 1,0 0-5,0 0 2,0 0-1,0 0 0,0 0-6,0 0 2,0 0 3,0 0-2,0 0 0,0 0 5,0 0-5,0 0 1,0 0 2,0 0 2,0 0-1,0 0 6,0 0-6,0 0 0,0 0 5,0 0 2,0 0 0,0 0-1,0 0-2,0 0 1,0 0 1,0 0-1,0 0-4,0 0 2,18-2-7,-18 2-2,14-3 3,-14 3 1,17 0 1,-17 0-4,14 0-1,-14 0 0,20 0-5,-20 0 1,16 0 0,-4 2 2,3-2-2,-5 3-1,5-3-6,-15 0 6,21 4-3,-8-3-1,-2 1-3,1 0 1,1 0 0,-13-2 1,20 2 19,-11 1-7,3-2-2,-12-1-3,18 4 0,-18-4-2,16 3 1,-7 1 4,0-2-3,-9-2-1,13 7-4,-4-4 5,-9-3-3,10 10-3,-10-10-1,8 9-1,-5-1 0,-3-8 1,7 16-1,-5-9 1,-2-7 0,2 17-4,2-10 2,-4-7-3,1 16 1,-1-16-2,-1 17 0,1-17 2,-9 17-2,7-8 4,2-9-5,-9 18 3,7-12-4,-7 3 1,4-4-2,-8 4 6,4-4-6,0 2 0,-5-2 4,-1 0-2,7 2-2,-7 0 0,4-3 1,2-1 1,-3 1-3,-1-2 5,13-2-5,-19 1 1,19-1 0,-18 0 2,18 0-1,-18 2 0,18-2-4,0 0 3,-13-3-4,13 3 4,0 0-5,-12-4 4,12 4-5,0 0 2,0 0-2,0 0 0,0 0 4,0 0-4,0 0 2,0 0-1,0 0 1,0 0 1,0 0-1,0 0 1,0 0 2,0 0-2,0 0 2,0 0 0,35-7-2,-35 7 1,15 0-1,-15 0 0,16 0 0,-16 0 2,21 4-1,-21-4 3,15 3-4,-8 1 4,-7-4-2,11 5-1,-2-1 5,-2 0-5,-7-4 0,12 10-1,-3-5 9,-3 1-6,-1 1-3,-5-7 4,11 12-2,-7-5 1,-4-7-2,9 13 4,-4-7-3,-5-6 2,9 12-1,-7-4 1,-2-8-3,7 13 1,-2-6 0,-1 2 1,-4-9 1,7 15-2,-5-7 0,-2-8 2,7 14 1,-7-14-1,4 14-3,-4-14 3,0 14-1,1-3 5,-1-11-6,0 12 4,0-12 0,0 0-1,-5 19-1,5-19 2,-4 11-1,-1-4 0,5-7-1,-9 11 2,2-3-1,0-2 1,-2 2-1,-2-4 0,-3 1 0,3-1 1,-5 1-2,-4 0 1,0 0 0,0-5-4,-1 4-12,3-3-33,-5-2-30,23 1-51,-34-2-61,17-2-55,-2-4-155,19 8-430,-20-9 190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6:55.6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465 129 58,'0'0'54,"0"0"-7,0 0-2,0 0-5,0 0-10,0 0 2,0 0-5,0 0-6,0 0-1,0 0 2,0 0-8,0 0-1,0 0-1,0 0-5,0 0-2,0 0-2,0 0 3,0 0 2,0 0-6,0 0 4,0 0-2,-22-19 3,22 19-4,0 0-2,0 0-2,0 0 4,0 0 0,0 0 0,0 0-5,0 0 4,0 0-2,0 0 0,0 0 4,0 0 0,0 0-4,0 0 2,0 0 2,0 0-2,0 0-1,0 0 5,0 0-5,0 0 0,0 0 2,0 0 0,0 0 0,0 0 2,0 0-7,0 0 2,0 0 2,0 0-1,0 0 1,0 0-2,0 0 0,0 0 2,0 0 0,0 0-3,0 0-2,0 0 3,0 0 6,0 0-6,0 0 7,0 0-4,0 0 1,0 0-1,0 0 0,0 0-1,0 0 4,0 0-3,0 0 0,0 0 4,0 0-7,0 0 3,0 0 2,0 0-2,0 0 3,0 0-3,0 0 1,0 0-1,0 0 2,0 0-2,0 0-3,0 0 0,0 0 7,0 0-6,0 0-1,-9-5 9,9 5-4,0 0 1,0 0 1,0 0 3,0 0-4,0 0-1,0 0 1,0 0-2,0 0 4,0 0-4,0 0 2,0 0-4,0 0 5,0 0-4,0 0-3,0 0 0,0 0 4,0 0 1,0 0-1,0 0-1,0 0-2,0 0 4,0 0-3,0 0-1,-5-12 3,5 12 0,0 0-2,0 0-1,0 0-1,0 0 7,0 0-2,0 0-3,0 0 6,0 0-4,0 0 2,-2-13 1,2 13-6,0 0 2,-3-12 2,3 12 4,0 0-1,0 0 2,-9-14 0,9 14-4,-6-6 5,6 6-4,-9-9 6,9 9-10,-9-7 10,9 7-1,-7-6 5,7 6-9,0 0 0,-13-11 3,13 11 6,-12-6-14,12 6 5,-7-3-4,7 3 5,0 0-3,0 0-4,-16-2 5,16 2-3,0 0-4,0 0 5,-20 9 0,11-4 0,9-5-5,-9 8 5,2-6 3,7-2-2,-13 15-4,6-8 7,2-1-6,-4 5 5,9-11-5,-11 18 5,5-12-5,5 4-2,-7-4 3,8-6-1,-5 16-2,3-7-1,2-9 0,-5 19 8,5-19-2,-2 17-2,2-10 5,0-7-8,2 19 5,0-12 3,5 0-4,-4 6 3,5-6-6,-3 2 7,4-3-6,-2 1 5,2 1-7,2 1 6,-6-2-4,8 3-7,-4-3 7,0 0 8,-2 1-12,4-4 4,3 3-6,-1 1 5,-1-6 2,1 2 0,-2 0 1,-2-1-3,1 1 1,1-2 0,-11-2 8,16 4-4,-16-4-5,15 3 12,-15-3-2,10 0 3,-10 0-3,18-5 1,-18 5-5,13-4-1,-6-3-2,-7 7 3,13-10-1,-12 2 4,5-1-6,-1-1 7,-1 1 0,1-2-9,-3 0-2,2 0 8,1-2-8,-3 0 11,1 0-5,-1-3-1,0 5-7,0 0 7,1 0-2,-1 1-4,-2 10 3,0-20 0,0 20-7,-5-15-7,5 15-12,-7-16-12,3 7-9,-5 4-23,-2-1-14,11 6-112,-21-5-209,12 3 94</inkml:trace>
  <inkml:trace contextRef="#ctx0" brushRef="#br0" timeOffset="1328">99 258 63,'0'0'67,"-15"5"4,15-5-15,-10 6-1,10-6-5,-15 7-13,8-3 4,7-4-6,-14 9-16,5-5-15,9-4-21,-13 7-29,6-3-27,7-4-79,-9 6 36</inkml:trace>
  <inkml:trace contextRef="#ctx0" brushRef="#br0" timeOffset="1578">74 467 75,'-11'2'65,"11"-2"-4,-16 4-8,16-4-1,-17 3-3,17-3-16,-12 4-18,12-4-1,0 0-18,-11 4-18,11-4-44,0 0-70,0 0 31</inkml:trace>
  <inkml:trace contextRef="#ctx0" brushRef="#br0" timeOffset="1766">212 534 67,'-15'7'90,"6"-5"-15,9-2-10,-14 7-1,3-2 2,11-5-9,-18 2-12,11 2-3,7-4-7,-12 2-17,12-2-20,0 0-32,-9 5-64,9-5-107,0 0 48</inkml:trace>
  <inkml:trace contextRef="#ctx0" brushRef="#br0" timeOffset="2562">538 28 2,'0'0'78,"0"0"13,0 0-23,0 0 2,0 0-11,33 13-2,-33-13-3,23-2 3,-10 2-27,3-2 15,-2 0-1,2-1-5,0 3-10,2-4-3,-3 2 8,1 0-7,2 0-5,-4-2 0,2 4-4,0-1 7,2-1-7,-3 0-1,-1 2-7,0-2-3,1 2 1,-1-2 5,2 2-8,2-2-4,-3 1 1,-15 1-3,28-2-12,-19 0 0,-9 2-11,15-2-10,-15 2-23,0 0-83,0 0-150,0 0 66</inkml:trace>
  <inkml:trace contextRef="#ctx0" brushRef="#br0" timeOffset="2984">535 381 36,'0'0'95,"0"0"-13,39-2-6,-30 2-8,7 0-2,-1-2-7,3 0-2,-2-1-2,2 3-5,0-4-2,0 2-4,1 0-7,1-1 0,-5-1 8,4 0-9,-4-1-4,-1 1-5,0 0-2,-3-1-3,2 1 2,-6 0-5,2-2 4,-9 6-8,11-6 10,-11 6-8,9-9-7,-9 9-11,5-6-8,-5 6-17,0 0-10,2-11-3,-2 11-22,0 0-16,0 0-71,0 0-158,0 0 70</inkml:trace>
  <inkml:trace contextRef="#ctx0" brushRef="#br0" timeOffset="3343">842 325 87,'0'0'96,"0"0"-1,0 0-2,0 0-11,0 0 0,0 0-9,3 19-10,-3-19 0,-5 7-9,5-7-10,-7 19 0,5-10-9,2-9 6,-9 15-5,9-6-2,-2 2-14,0 0 10,2 5 4,0-16-7,-1 21-1,1-7 4,0 1-11,1 0 6,1 0-9,-2-2 1,2 3-13,-2 0 8,5 1 0,-5-2-6,2 0-3,2-1 8,-2 3-7,3 1 1,-2-5 3,-1 2 2,0-1-4,0 1 2,3-2-5,-3 2-4,0-4 9,0 0-1,-2-11 0,1 20-3,3-5-5,-4-6 4,0-9 8,2 17-16,-2-17 13,0 12-2,0-12-7,0 10-4,0-10 12,0 0-14,0 15-2,0-15 10,0 0 6,0 0-5,-7 11-2,7-11 1,0 0-1,-6 6-3,6-6 3,0 0-4,0 0 9,0 0-1,0 0-6,0 0 4,0 0-9,-9 8 10,9-8-8,0 0 10,0 0 1,0 0-9,0 0-4,0 0 11,0 0-5,0 0 2,0 0-4,0 0-2,0 0 2,0 0 5,0 0-10,0 0 7,0 0-6,0 0 7,0 0-4,0 0 0,0 0 3,34-14 0,-34 14-1,9-4 5,-9 4 0,11-6-8,-11 6 2,13-5-1,-13 5-1,9-6 8,-9 6-12,12-2 11,-12 2-6,18-5 1,-7 3-1,-2 0 4,-9 2 2,18-4 6,-6 3-9,1-3 0,0 2-1,3 0 0,0-1 0,0 3 3,-2-2-17,3 0 16,-1 2-4,0-2 2,0 2 0,0-2 4,0 2 3,-1-2-4,4 2 4,-2 0 2,-3 0 0,2 0 0,-3 0 0,-13 0 4,25 0 1,-15-2 3,-10 2-10,22-3 9,-9 3-3,-3-2-5,-10 2 6,22-2 8,-22 2 0,21-2-2,-13 0 1,-8 2-6,16-2 1,-16 2 5,14-5-5,-14 5-2,13-4 5,-13 4-1,0 0 0,10-4 2,-10 4 0,0 0-2,9-5-2,-9 5 1,0 0-1,8-9-1,-8 9 1,0 0-2,0 0 1,0-16-3,0 16-3,0 0 8,0 0-1,-6-15-8,6 15 2,0 0 1,-2-15-3,2 15 0,-1-15 4,1 15 1,-2-16-3,0 8 0,2 8-2,-5-22 5,5 13-2,0 9-2,-2-25 3,0 12-6,2 13 3,-2-19 8,0 4-2,1 2-6,1 13 2,-4-22 3,2 12-1,-1-7-5,-1 4 0,4-3 3,-5 3-3,1-4 0,2 4 0,2 13-1,0-27-2,-1 16 5,1-2-2,0 0 0,0 13-5,0-20 7,0 9-4,0 11 1,-2-23 1,-2 12-2,4 11 3,-2-19 6,2 19-2,-3-19 0,3 4-1,0 15-4,0-18 4,0 18-3,-2-19-3,4 10 0,-2 9 2,0-23-5,0 12 6,0 11-4,0-21 6,0 12-4,0 9-3,0-20 2,2 10-3,-2 10-1,0-14 4,0 14-2,0-13-1,0 13-1,1-13 6,-1 13-4,0 0-3,2-12 3,-2 12 0,0 0 1,0 0-3,0 0-6,0 0 12,0 0-4,0-14-1,0 14 5,0 0-2,0 0-2,0 0-1,0 0 3,0 0-1,0 0 2,0 0-1,0 0-2,-5-12 1,5 12-1,0 0-1,0 0 0,0 0-2,-13-4-1,13 4 1,0 0 3,-16 0-1,16 0-2,-20 0-2,20 0 4,-19 0-1,19 0 0,-31-4 2,15 4-1,-4 0-3,-1 0 1,4-3 4,-4 3-6,3 0-1,-2-1 1,1 1-1,-1-1 4,0-3-6,-1 2-2,3 2 3,0-2-3,1 2 2,0-2-5,0 1-2,1 1-6,5 3-6,11-3-9,-23 2-6,23-2-16,-16 4-23,16-4-11,-7 7-22,7-7-25,0 0-137,0 0-296,11 20 132</inkml:trace>
  <inkml:trace contextRef="#ctx0" brushRef="#br0" timeOffset="4780">1470 325 47,'0'0'99,"30"-16"-11,-30 16-4,0 0-5,0 0-4,0 0 24,0 0-25,-10-20 0,10 20-25,0 0 17,-9-13-11,9 13 4,-8-7-6,8 7-4,-3-9-8,3 9 7,-7-10 2,7 10-6,0 0-4,-2-16 4,2 16-5,0 0-2,2-15-3,-2 15-4,9-14-2,-8 8 1,-1 6 2,11-11-3,-2 4-6,-9 7-1,18-6-10,-9 1 8,2 3-1,-2 0-4,5 0-2,1 0 0,1 2 1,0 0 2,0-2-3,4 4 0,-4 0 0,2 2-3,3-2 3,-4 3-4,-1-1 1,3 3 4,-4-1-3,1 1 4,-4 1-8,1 4 5,-4-3 3,-2 0-2,2 1 4,2 1-7,-7 2 2,-3 0-4,-1 3 5,2-3-5,-4 1 3,2 3 2,-1-4-4,-1 2-3,-4-1 2,-1 1 1,4-2-1,-6 2-1,3 3 3,-1-5-9,-4 2 5,4 1 3,-2-1-6,-2-2 3,2 0-3,0 0 2,-5-1-3,3-3-4,-3 1-9,0-1-17,1 0-32,-3-3-35,5-1-73,-3-3-111,-6 0-302,-3 0 134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7:08.3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790 243 2,'0'0'73,"-1"-13"14,1 13-18,0-11 6,0 11 1,0 0-9,-2-13 1,2 13-8,0 0-18,-7-13 20,7 13-17,-4-11-11,4 11-9,-5-9 3,5 9 4,0 0-10,-13-9-1,13 9 6,-13-4-7,13 4-4,-16-3-1,16 3-2,-16 1 4,16-1-5,-20 4-1,10-2 0,10-2-5,-16 4 2,7-2-3,9-2 1,-20 7-2,9-3-3,0 2-4,-1 2 11,1-3 2,-3 3-5,5-3-3,0 1 0,0 1 2,0-1 0,1 1-5,0 0 0,2 5 4,-1-1 1,2-2 5,-1 2-6,4-1-3,-3 0 6,5-10-6,-5 18 2,5-5 0,0-13 1,3 20-2,-1-10 0,2 1-2,-1-2 8,3 4-8,-1-1 6,4-3 5,-4 1-6,4-3-1,-3 4 1,4 0-2,-1-1 1,-3 1 3,3-4-4,0-1-10,-4 1 11,1 1-6,1-1 5,-2 1-1,0-4 0,-5-4 5,11 9-8,-5-3 7,-6-6-12,10 9 12,-10-9-1,13 4 2,-2-4 3,-11 0-11,12 2 9,-12-2 0,18 3-7,-7-3 5,-11 0 1,20-3 3,-11-1-7,1 2 3,-10 2 0,20-9 2,-7 5 1,-2-1-9,-11 5-1,21-8 0,-10 3 9,0-4-4,-2 2-3,0 1 1,-2-1 8,2-1-8,0 1 5,-6-4 2,3 4 0,-1-8-7,-3 7 6,-2 8-2,0-20 1,2 8-7,-2 12 11,-2-24-3,0 16 4,2 8 1,-7-20-3,3 11-1,-1 1 12,-4-5-17,2 4 2,-2 0 0,0 1 6,5 0-10,-5 0-18,9 8-16,-12-12-17,6 6-19,6 6-26,-10-7-96,10 7-206,-11-6 91</inkml:trace>
  <inkml:trace contextRef="#ctx0" brushRef="#br0" timeOffset="1031">909 217 29,'0'0'90,"12"-4"-1,-12 4-9,15-2 4,-15 2-12,12-3-1,-12 3-6,13-4-11,-2 2-1,-11 2-5,23-6-1,-10 1-9,1-4-5,4 4 3,-4 3-6,2-3 7,0 1-5,-1 0-2,-1 2-8,2-3 2,2-1-8,-2 6 0,-1-5-1,1 3 4,-3 0-1,-3 0-4,-10 2-14,16-6 14,-5 6-5,-11 0 1,15-3-8,-15 3-2,0 0-2,18-2-11,-18 2 3,7-4-21,-7 4-1,0 0-11,0 0-18,0 0-24,0 0-69,19 0-166,-19 0 74</inkml:trace>
  <inkml:trace contextRef="#ctx0" brushRef="#br0" timeOffset="1610">995 515 2,'0'0'76,"13"-5"-10,-13 5-2,3-6-6,-3 6-10,0 0 10,9-4-14,-9 4-3,0 0-10,0 0-3,7-7-2,-7 7 4,0 0-8,13-6-1,-13 6 1,18-3-4,-13-1 2,-5 4-10,22-4 3,-12 1 1,-10 3-10,22-4 6,-13 4-2,-9 0-5,21-2 5,-12 0-2,-9 2-3,18-2 2,-18 2 4,8-1-6,-8 1 1,0 0-2,12-2-7,-12 2 1,0 0 0,0 0 3,0 0 3,0 0-3,0 0-1,0 0 2,0 0 5,0 0-3,0 0 0,0 0-2,0 0-2,0 0 1,0 0 7,0 0-8,0 0-1,0 0 3,0 0-4,0 0 4,0 0 0,0 0 3,0 0 0,0 0-3,0 0 4,0 0 3,0 0-9,0 0 4,0 0 2,0 0-8,0 0 3,0 0 2,0 0 3,0 0 1,0 0 0,0 0 2,0 0 0,0 0 11,0 0-5,0 0-2,0 0 6,0 0 1,0 0 1,0 0-1,0 0-12,0 0 7,0 0 1,0 0 4,0 0-1,-18 27-7,18-27-2,0 0 0,6 15 1,-6-15 2,0 11-1,0-11 0,5 16-4,-5-16 4,-4 17-8,4-6 4,4-2-4,-4-9-4,2 21 6,-2-8 4,0 1-1,-2-1 1,-2 5-11,3-5 4,-1 0 1,0 0-1,2 2 4,-2 0 0,2-1-2,-2-2 0,-1 3 3,1-7-1,2-8 1,0 24-3,0-15-3,0-9 4,0 22 0,0-14 3,0-8-7,0 16-4,0-16 8,2 13-3,-2-13 0,0 13-13,0-13 14,0 0-1,0 12 6,0-12-3,0 0-1,0 0-6,3 10 4,-3-10 7,0 0 0,0 0-4,0 0-13,0 0 8,0 0 2,0 0-4,0 0 4,0 0 3,0 13-9,0-13 7,0 0-2,0 0 5,0 0 5,0 0-4,0 0-4,0 0 7,0 0 5,0 0-6,0 0-1,0 0 10,0 0-8,0 0-3,0 0-2,0 0 11,0 0-9,0 0-1,0 0-4,22-8 5,-22 8-3,0 0-6,0 0 2,23-5-1,-23 5 0,13-2 10,-13 2-8,20-4 2,-10 2 1,3 2 1,3-5-2,0 5 6,0-2-7,1 0 7,-3 0-8,6 0-3,-1 1 1,-1-1 2,2 0 13,0 0-15,-2 0-2,1-3 18,1 5-8,-2-3 5,0 1-2,-4 0 3,1 0 0,-4 2 18,3-5-18,-14 5 1,18-2 6,-18 2 0,14-2-3,-14 2-4,15-2 9,-15 2-3,9-2 7,-9 2-10,0 0 3,0 0-3,10-4 1,-10 4 0,0 0-8,0 0 1,0 0-3,0 0 1,0 0 0,0 0-2,0 0 3,0 0 0,0 0-1,0 0 0,2-11-4,-2 11 1,0 0 8,0 0-7,0 0-2,0 0 12,0 0-5,0 0 0,0 0 2,0 0-14,0 0 15,0 0 1,0 0-8,-2-16-2,2 16 2,0 0 5,0 0-2,0 0 5,2-10-5,-2 10 1,0 0 3,0 0-5,-2-14 1,2 14-1,0 0 1,0-17 3,0 17-1,0 0 4,0-15-2,0 15-3,-3-12 1,3 12 10,0-15-3,0 15-5,-4-13 2,4 13-5,-3-20 6,3 20-4,-2-19 1,0 8-2,2 11 3,-4-18 0,3 0 0,-5 9-2,3-4 2,-3-2 1,1 2-5,1 0 1,-3-2 0,4 2 1,-1-3-1,-3 3-2,3 0-1,-3-3 0,5 8 1,-1-5-3,-1 4 0,4 9 0,-5-26-2,3 14 2,-2 1-3,4-2 2,-2 0-2,2 0 0,0 0 0,0 13-3,-5-22 2,3 13 0,2 9 0,-2-20 1,2 9-3,0 11 1,-5-17 2,2 6-4,3 11 3,-2-13 0,2 13-3,-7-13 0,7 13 4,-8-13-2,8 13 0,-5-13 3,5 13-2,-9-7-1,9 7-1,-4-12 1,4 12 1,-5-9-4,5 9-2,-5-8 7,5 8-3,0 0-1,-9-11 1,9 11-2,-8-9 5,8 9-3,-8-10-1,8 10 4,0 0-3,-9-7 3,9 7-5,0 0 1,-6-11 4,6 11-1,0 0-4,-9-6-2,9 6 0,-7-5-1,7 5-1,0 0-11,0 0-14,-16-4-17,16 4-14,0 0-14,-9-5-20,9 5-12,0 0-11,-14-2-33,14 2-128,0 0-302,0 0 133</inkml:trace>
  <inkml:trace contextRef="#ctx0" brushRef="#br0" timeOffset="3140">1666 265 33,'0'0'122,"-18"-26"-20,18 26-3,0 0-1,0 0-6,11-18-9,-11 18 3,5-10-18,-5 10-1,9-13-11,-5 4-1,-4 9-8,12-14-3,-4 7-4,-8 7-3,10-10-3,1 7 1,-11 3-7,16-6 0,-7 4-4,-9 2 1,20-5-5,-7 5 8,-13 0-4,25 0-3,-14 2-1,6 3 2,-4-5 1,-2 2 1,5 4-1,-2-1 6,1 3-3,-5-1 3,1-2-5,-4 6-1,4-4 2,-2 1-3,-5-1 1,1 0-1,0 1 1,-1 3-7,-2-2 1,0 4-6,1-4 4,-3-9 2,-3 19-15,3-7 13,0-12-3,-6 22-3,3-9 1,-4-2 6,-2-3-10,-2 5 3,-2-4-6,1 0 0,-4 1-5,-1-1-3,-1-1-31,0 0-21,1-3-27,0-1-20,-2-2-27,-1 3-119,0-3-270,4 0 120</inkml:trace>
  <inkml:trace contextRef="#ctx0" brushRef="#br0" timeOffset="3843">374 295 47,'0'0'127,"0"0"-16,0 0-8,0 0-12,0 0 1,0 0-16,-14-12-7,14 12-9,0 0 4,-22 0-12,22 0-7,-23 4 0,7 0-22,3-4-13,0 8-18,-1-6-24,-2 0-24,5 0-98,0 0-165,-1 0 73</inkml:trace>
  <inkml:trace contextRef="#ctx0" brushRef="#br0" timeOffset="4124">367 18 40,'-13'1'84,"13"-1"-6,-25 7-13,14-5 1,-1 3-13,-3-3-3,5 4-5,-1-3-4,11-3-7,-16 6-5,16-6-18,-11 2-10,11-2-9,0 0-19,-9 7-67,9-7-101,0 0 44</inkml:trace>
  <inkml:trace contextRef="#ctx0" brushRef="#br0" timeOffset="4359">365 0 21,'-14'7'105,"1"1"-12,-3-4-6,2 3-12,-1 0-10,1 1-7,1-1-4,1-1-10,-4-1-7,1 1-7,8-1-11,-2 0-13,0 1-17,9-6-5,-12 5-18,12-5-72,-11 2-115,11-2 52</inkml:trace>
  <inkml:trace contextRef="#ctx0" brushRef="#br0" timeOffset="4609">171 11 61,'-12'8'82,"-1"1"-6,4 0-9,2 0-12,-4 1-3,4 1-12,-2 3 4,-2-5-18,4 0-18,0 2-13,0-1-34,1-1-40,6-9-83,-9 11 37</inkml:trace>
  <inkml:trace contextRef="#ctx0" brushRef="#br0" timeOffset="4827">29 237 36,'-5'4'63,"5"-4"-5,-13 9-12,8-3-1,5-6-2,0 0-11,-5 11-1,5-11-11,0 0-11,0 0-19,14 13-20,-14-13-28,16 3-61,-16-3 27</inkml:trace>
  <inkml:trace contextRef="#ctx0" brushRef="#br0" timeOffset="4999">81 458 58,'0'0'48,"-12"4"-18,12-4-35,0 0-18,-13 1-22,13-1 9</inkml:trace>
  <inkml:trace contextRef="#ctx0" brushRef="#br0" timeOffset="7218">614 502 8,'-10'6'58,"3"-2"-9,7-4-6,-9 7-1,9-7-11,-13 5-12,4 0-40,9-5-18,-13 2-41,13-2 19</inkml:trace>
  <inkml:trace contextRef="#ctx0" brushRef="#br0" timeOffset="7733">693 398 52,'0'0'128,"0"0"-4,0 0-14,0 0 0,0 0-9,0 0-1,0 0-11,0 0-14,0 0-2,0 0-9,-16 28-4,7-20-8,-1-1-14,-5 2 11,3 1-13,-3-1-8,4 2-11,1-4-13,3-1-24,-4 1-11,2-3-25,9-4-7,-15 9-27,10-7-85,5-2-191,-18 7 85</inkml:trace>
  <inkml:trace contextRef="#ctx0" brushRef="#br0" timeOffset="8014">496 495 85,'-11'5'86,"11"-5"-4,-23 6-10,9-2-8,-1 1-10,1-1-2,1 1-12,-1 0-22,3-3-13,-1 2-43,3 1-49,9-5-94,-13 4 42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7:15.85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 0 66,'0'0'72,"0"0"-11,-7 8-4,7-8-10,0 0-17,0 0-20,0 0-26,0 0-39,0 0-59,0 0 26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7:35.71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1567 826 102,'0'0'186,"0"0"-7,0 0-2,0 0-4,-15-8-2,15 8-9,0 0-6,0 0-10,-11-7 4,11 7-4,0 0 4,0 0-12,-9-8-6,9 8-8,-7-13-4,7 13 4,0 0 2,-3-15-7,3 15-5,-4-14-16,4 14 3,0-19-5,0 6-7,0-2-12,0 0-10,-2 1 6,4 0-13,0-2-9,-2-1-9,3 1-6,-3 1 0,2-4-1,2 2-8,-1 1-6,1 2 7,1-2-18,3 1-1,-5-1-6,1 1 6,1 6-5,1-3-5,-3 2-2,3 1 0,-1 2-2,-5 7-1,9-12 6,-4 7-3,-5 5 0,11-13 2,-2 10-3,-9 3 0,16-5-2,-16 5 1,16-4 1,-7 3-1,-9 1-3,22 0 5,-22 0 1,21 1-2,-8 1 0,1 0 5,1 3-3,-1 2 1,0-2-2,1 2 3,-1 0-4,0 4 2,1-6 0,-1 4 6,1-1-4,-3-1 3,6 2-3,-4 0 3,-1 0-1,1 3 4,-3-1 2,0-1-2,0 1 2,-2-2 3,1-1-4,-2 4 0,2 2 2,-3-7 4,1 6 0,1 0 1,0 1 7,-4-6-3,4 3 2,-4 3-1,4-2 1,-3-3-2,-3-1-2,4 1-3,-3 0-4,1 0 1,1-2 1,1 0 1,-2 0-2,-5-7-2,9 11 3,-5-4-1,-4-7-5,5 9-5,-5-9 2,6 8 1,-6-8 7,0 0-7,5 9-4,-5-9 9,0 0-2,0 0-3,-2 16 7,2-16-4,-12 5 0,1 0-3,-3 0 8,-3-1-5,1-1 3,-5 2-2,3-2-4,-13 1 0,3-4 18,-5 0-16,1 0-6,0 0 14,3-2-11,-5 4 0,5-4 0,-1 2 1,1-2-7,2-1 1,2 3 6,5-1-4,0-3 1,2 1 4,2-1-1,0 1-4,7 1 5,-3-3-4,12 5 2,-20-5 0,20 5-3,-13-9 2,8 2-8,5 7 4,-9-12-1,9 12-5,-4-12 7,4 12-3,-1-14 3,1 14-1,0-20-1,0 20-2,3-20-5,-1 13 7,-2 7 0,9-14 0,-7 7-2,-2 7 2,5-14 0,-5 14-6,9-10 4,-2 3 0,-7 7-6,13-5-2,-13 5 3,14-5 5,-14 5-5,15-2 6,-15 2-1,19 0 3,-8-2 1,-11 2 0,20 5-1,-13-3-1,7 3 0,1 4 0,-5-7 2,1 1 3,-2 2-1,2 2-7,-2 0 7,0-1-5,2-1 3,-1 4 1,-4-4 3,5 2 2,-4-2-7,0 3 5,-7-8 5,14 12-8,-5-5-1,-5 0 10,5-3-1,-2 1-5,-7-5 8,9 10-5,-9-10 1,5 9-3,-5-9 2,6 10-6,-6-10 8,0 0-1,3 13 12,-3-13-14,0 0-2,0 0 0,-1 14 3,1-14-3,0 0 6,-15 10-3,8-7 0,7-3 0,-14 7 0,-1-4-6,3-3 5,-3 4 1,-3-4-1,1 1-3,-5-1 6,-3 4-7,-6-6 3,4 0-3,-3 1 2,3 1-1,-4-4-4,-1 1 8,-4 1 0,-7-3-1,2 2-1,9-2-6,1 1 4,1-1-2,-3 2 3,5-3-9,-3-1 8,11 4 0,-7-2-1,9 1 1,1 1 2,2-3-6,1 1 8,1 0-8,6 2 6,7 3-6,-21-7 7,12 3 0,9 4-1,-15-7-1,15 7 2,-7-7-7,7 7 6,-9-14-6,9 14 1,-2-13-3,2 13 2,-2-17 0,2 17-11,6-18 10,-4 11-1,-2 7-9,7-19 13,2 10-8,-2 2-1,4-5-1,-1 4 5,-2-2-5,1 5 2,0-2 1,0 3 0,7-5 2,-2 4 5,-1 2-1,-1-1 1,1 4-1,-13 0 2,20-3-6,-20 3 6,19 1-7,-12 1 5,4 2-3,0-1 7,-11-3-9,16 12 4,-12-5-3,5 0 3,0 3 4,-4-5 1,2 2-4,-1 2 4,-1 1 1,2 4 2,-5-3-1,3 1 8,-1-2-11,1 3 11,-3 1-4,4-3 5,-3 3 12,-1 0-14,3-2-1,-3 2 6,-2-4-9,0-10 3,0 23 8,0-11-1,0 1-4,-5 0 15,1 1 1,2-2-2,-5-4-7,4 1-1,-3 3-5,1-1 5,-2-1-2,-1-3 0,1 2 4,-4 2-5,-1-2-3,-2 0 6,-6-2-3,4 0 3,-2 0-5,-4-2-8,-5 2 5,0-2-1,0 0-2,-1-3 3,-6 3 3,-1-3-8,-6-2 9,-4-5-14,-3 3 1,3 0-5,2-5-5,2 0-37,-1-1-31,1-1-41,12-1-50,-1 1-48,3 0-65,9-1-50,0-2-240,2 2-617,2-1 273</inkml:trace>
  <inkml:trace contextRef="#ctx0" brushRef="#br0" timeOffset="1547">736 394 90,'-4'-7'204,"4"7"-17,-5-19 0,3 4-7,-5 1-4,5-2-11,0 0-2,0-1-13,-3-4-2,3-3-11,-1 7 0,1-2-12,-2-7-9,-1 8-15,5 0-11,-2-1-5,2 3-12,-4 0-7,3 1-9,-3 1-5,4 2-7,0 12-1,-2-19-4,2 19-6,-2-14-4,2 14 4,-3-10-12,3 10 0,0 0-4,0-12-3,0 12-1,0 0 0,0 0-3,0 0-1,0 0-3,0 0 5,0 0-4,-11 33 6,13-18 3,-2 2 2,2 1 0,-1 4 4,5 3 2,-1 2 2,1-1-2,-1 0 0,4 2 1,-4-2-2,2 5-4,-1-4 0,-3-1-2,5 2-5,-5-1-29,-1-4-44,-2 3-56,-4-8-53,3-1-57,-1 1-241,-9-4-505,7 2 224</inkml:trace>
  <inkml:trace contextRef="#ctx0" brushRef="#br0" timeOffset="2015">253 374 33,'7'-11'245,"-7"11"-6,0 0-7,7-7-8,-7 7-9,0 0-1,6-10-20,-6 10-11,0 0-10,0 0-15,0 0-18,0 0-7,3-9-16,-3 9-13,0 0-10,0 0-8,0 0-14,0 0-6,-34 2-2,34-2-6,-25 7-8,11-2-2,-1 0-5,1 0 2,-2 1-4,3-1-4,4-2-5,-3 5-2,4-1 0,1 0-1,7-7-4,-16 12 2,14-6 1,2-6 2,-1 17-2,1-17 0,12 19-1,1-10 4,1 1-4,11 3 0,-2-4 0,4 3-5,-1-3 0,-1 2-2,2-1 0,-2-1-3,2 0 2,-13-3 9,4-2-21,0 1 3,-9-1-3,0 3 12,0-4-11,-9-3-2,12 7 0,-10 0-2,-2-7 3,0 0 4,-7 20 2,2-11-4,-4-2 6,-4-2-2,-1 2-1,-11 5-1,1-1 2,-3-3 16,6 3-20,-10-2 0,10 3 3,-10-4-2,8-3-7,0 4 6,3-4-5,5-2 15,-1 3-15,2-1-1,0 0 1,3-3 0,-2 1-1,1-1-11,12-2-22,-13 5-27,13-5-38,-14 4-39,14-4-46,-9 1-57,9-1-31,0 0-260,0 0-572,0 0 253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7:30.02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881 29 90,'0'0'106,"0"0"-9,0 0 4,0 0-1,0 0-4,0 0 1,0 0-5,0 0 1,0 0 1,-2 12-3,2-12-2,0 0-5,0 0 1,0 0-1,0 0-2,0 0-4,0 0 4,0 0-5,0 0-2,0 0-2,0 0-3,0 0 4,0 0-1,0 0-3,0 0 3,0 0-2,0 0 2,0 0-1,0 0-2,0 0-11,0 0 0,0 0-6,0 0 6,0 0-2,0 0 5,0 0 2,0 0 6,0 0-3,0 0-2,0 0-2,0 0 2,0 0-4,0 0-4,0 0-1,-11-33-1,11 33 3,0 0 5,0 0-6,0 0 11,0 0-16,-5-8 0,5 8-6,0 0-5,0 0-6,0 0-1,0 0-6,0 0-1,0 0-3,0 0-2,0 0 3,0 0-10,0 0 6,0 0-8,0 0 4,0 0 7,0 0 6,-2 32 0,2-32-11,0 25 15,0-13-3,2 2-3,-2-1 4,-2 2 0,4 3-3,-2-2-4,-2-1-2,4 3 6,-2 1-3,1 4-4,1-6 12,0 1-21,-2 1 6,0-3-6,2 0 3,3 1-7,-5 1 4,2-3 0,2 0-2,3-1 2,-4 0 0,1-1-1,1-1 5,-3-4-24,-2-8-21,6 13-40,-1-6-27,-5-7-36,3 8-33,-3-8-54,0 0-65,0 0-63,0 0-230,0 0-623,0 0 276</inkml:trace>
  <inkml:trace contextRef="#ctx0" brushRef="#br0" timeOffset="828">513 285 175,'0'0'166,"0"0"-3,0 0-11,0 0-9,0 0-6,-7 12-10,7-12-7,0 0-2,0 0-7,0 0-6,0 0-5,0 0-3,0 0 2,0 0-4,0 0-4,0 0-4,0 0-5,0 0-4,-20 4-7,11-4-1,-6 0 0,-3 2-7,1-2-7,-3-2-3,-4 2-2,3-3-6,-6 2-7,-2 0-4,2 1-2,9-2-3,4 2-7,-2-2 1,-2 0-1,7 1-2,11 1-4,-20-2-3,20 2-13,-14 0-25,14 0-27,0 0-43,-11-7-37,11 7-32,0 0-36,0 0-185,0 0-416,0 0 185</inkml:trace>
  <inkml:trace contextRef="#ctx0" brushRef="#br0" timeOffset="3686">760 1152 109,'-5'7'170,"5"-7"0,-7 10-6,7-10-1,-4 7-3,4-7-11,0 0-8,0 0-2,-11 9-4,11-9-1,0 0-3,0 0 2,0 0-3,-5 7 0,5-7-4,0 0-1,0 0 6,0 0-15,0 0-14,0 0-10,0 0-3,0 0 6,0 0-5,-7-25-11,7 25-5,0 0 6,3-21 8,-3 21-23,9-21-3,-7 10-8,4-3-5,-1 2-2,0 2-9,3-6-7,1 4-3,-2-1-3,2 3-2,1-1-2,-2 0-6,4 1-1,1-1 1,-1 3-11,1 1 3,1 0-4,-3 1 1,2 1-1,-3 2 0,1-1 2,-11 4-5,20-3 3,-4 1 0,-3 2-5,-13 0 1,25 2-1,-15-1 5,-10-1-1,20 4-5,-13-1 3,2 3 1,-1-3-2,1 4 4,-2 0-5,-2 0-4,-5-7 6,11 14-1,-8-4-2,1-3 3,-4-7-5,9 17 2,-7-7 0,0-1 1,1 3 4,-3-1-4,0-11 5,0 22-3,-3-13 0,3-9 2,-8 21 1,1-12-5,5 4 4,-3 1-1,-6-4 3,4-1 1,0 3-4,-4 0 0,0-1-1,1 1 4,1-1 5,-4-3 4,4 5-5,-3-2 3,-1 1-5,0-1-2,3 2 2,-1-2 13,2-2-15,-4-1-2,1-1 7,1 0-1,0 2-5,0-2 6,2 4-3,-3-5-2,3-1-3,2 2 5,0-2-4,-2 0 4,9-5 2,-17 9-7,12-6 2,5-3-7,-12 6-1,12-6 4,-8 5 2,8-5 4,0 0-5,-10 5 0,10-5 1,0 0 1,0 0 4,0 0 3,-6 7-9,6-7-1,0 0 4,0 0 0,0 0 5,0 0 2,0 0 2,0 0 2,0 0-10,0 0 7,0 0 2,20 11 1,-11-10 0,5 1-1,2-2 1,1 3 5,-1 1-7,3-2-1,1 1 0,7 1-2,0-1 10,-2 1-13,4 0 1,-2-2 3,5 1 1,-5 1-10,2-1 8,-2-3 2,3 4-4,-5-2-1,2-1 2,-9 1 8,0 0-12,-2 0-1,-1-2-2,-6 1-4,-9-1 3,18 2 1,-18-2 2,0 0-14,18-3-24,-18 3-41,0 0-30,0 0-33,0 0-33,0 0-31,-35-29-37,19 18-37,0 4-254,-4-1-574,1-1 253</inkml:trace>
  <inkml:trace contextRef="#ctx0" brushRef="#br0" timeOffset="4577">306 1126 39,'0'0'183,"0"0"-14,0 0-3,0 0-3,0 0-6,0 0-5,0 0-2,0 0-6,0 0-6,0 0-4,-34 6-6,34-6-8,-21 3-8,8 0-9,-1 2-2,-6-2-9,4-3-6,-2 0-10,0-3-4,0 3-5,-2 3-9,2-3-6,2-3-5,-2 1-5,4 0-4,14 2 7,-22-1-16,12-2-4,10 3 1,-13 4-14,13-4-20,0 0-41,0 0-29,0 0-47,0 0-33,0 0-52,0 0-173,32-13-416,-32 13 185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7:31.47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1240 653 107,'0'0'109,"0"0"-13,0 0 8,0 0-15,0 0-12,0 0 14,-1-16-4,1 16-8,0 0-6,0 0 2,0 0-1,0 0-6,0 0-9,0 0 3,0 0 7,0 0-12,0 0 0,0 0 5,0 0-3,0 0-2,0 0 2,0 0 6,0 0-5,0 0-1,0 0 1,0 0-4,0 0 1,0 0 2,0 0-4,0 0 0,0 0-7,0 0-3,0 0-3,0 0-3,0 0-2,0 0-1,0 0-1,0 0-5,0 0-1,0 0-2,0 0-2,0 0-5,0 0 3,0 0-3,0 0 0,0 0 4,0 0-3,0 0-2,0 0-4,0 0 2,0 0 0,0 0 0,0 0-1,0 0 2,0 0-4,-7 36 1,7-36 6,-2 11 1,2-11-4,-2 15 0,2-15 2,0 16-6,-4-6 5,4-10-2,-1 20-2,1-7-1,0-13-2,0 23 0,0-15 7,1 3-7,-1-11-1,4 19-1,-2-9-1,-2-10-4,2 20-1,-1-13 4,-1-7 0,2 16-1,0-7 7,-2-9 0,5 17 4,-1-10-1,-4-7 12,9 14-7,-4-7-5,-5-7 3,11 11-2,-7-6 0,5 0 2,-9-5-5,10 6 3,-4-1 0,-6-5 7,18 5-8,-18-5-4,16 2-1,-5-1-3,-11-1 1,18 0 7,-8 0-1,-10 0-1,20 0-2,-7 0 0,-13 0 3,19-3 2,-8-1-6,2 3 0,-13 1-2,16-7 9,-9 3-2,2-1 7,0-2-5,-4-1-1,-5 8-1,13-13-2,-6 2 5,-3 1-2,-3-2-1,1 2 1,0-7-4,-2 2-1,0 2 3,0-4-8,-2 3 4,0-2-4,1-1-2,1-4 2,0 7 1,-2-1-4,0-9 1,-2 6 0,1 2-3,-1 1 0,-1 0-2,1 1 5,1 0 5,-1 3-2,-1 0-9,3 0 0,-7-1 2,9 12 2,-5-19 0,1 8-1,4 11-3,-5-15 6,1 8-2,4 7 3,-5-10-4,5 10 0,-6-11 1,6 11-4,0 0 4,-5-9 9,5 9-15,0 0-2,0 0 5,-5-11 10,5 11-12,0 0-2,0 0-1,0 0 2,0 0 14,0 0-15,0 0 1,0 0 1,-22 18 0,17-12 1,-1 2 1,6-8-3,-12 16 9,3-4-6,2 2 0,-2-1 1,0 0 8,1 0 2,-1 0-6,-5-1 2,3-2 0,-1 3-1,1-3 4,-3 2-3,-1 0 1,-1-4 2,2 4-2,-6-3 2,4 0-3,3-2-1,-5 0 0,0-2-2,-1 0-6,4 2 11,-6-2-1,1-1 1,-5-1 0,-4-1-9,8 2 9,-1-6-2,8 4-5,-6-2 3,0-2 0,4 2-1,0-2 1,-2 0 2,2 2-4,3-3-2,13 3 14,-27-4-17,15-1 4,1 2 18,0-2-13,4-1-9,7 6 2,-14-9 6,7 3-4,7 6 7,-8-14-2,5 3-1,3 11-12,-4-17 7,2 7 1,2 10-8,2-22 26,-2 6-22,2-3 2,0 3-1,5 2 0,-3-3-4,3 1-3,-4 1 4,3 1-3,1-5 1,2-5-12,-6 1 7,1-1-7,1-4-10,1 2 2,1-2-6,0 1-2,0 3-1,-1 0-1,-3-4-6,3 3 1,-3 1 1,1-2-1,-2 6 1,-2 3-6,3-1 9,-3 3-1,0 1 0,0 4 3,0 10 0,2-18 3,-2 18 3,-2-17 6,2 17-2,0 0 0,0-13 0,0 13 0,0 0-3,0 0 5,0 0-7,0 0 1,0 0 3,0 0-6,0 0-43,0 0-53,0 0-71,-21 30-32,12-21-228,2 6-497,-4-2 220</inkml:trace>
  <inkml:trace contextRef="#ctx0" brushRef="#br0" timeOffset="1265">174 320 20,'8'-8'251,"-8"8"-10,0 0-5,0 0-14,0 0-9,0 0-11,0 0-14,0 0-15,0 0-11,1-15-11,-1 15-7,0 0-12,0 0-8,0 0-14,0 0-7,0 0-10,0 0-8,-35 16-9,35-16-7,-20 7-2,5-1-11,1-1-2,0 2-4,1-1-5,1 0-2,-1 3-9,0-2-1,4-3 6,1 4-12,-1-1-1,9-7 1,-6 14 4,4-7-2,2-7 8,6 20-4,1-12 2,7 3-1,6 2-1,3 2 10,2-5-14,4 2-6,3-1 5,-3-1-8,9 11-2,-11-13 5,3 5-3,-6-3-2,-6-1-3,1-2-3,-6 3 0,1-1-3,-5-2 2,-2-2 1,1 0 2,-3 2-7,-5-7 9,2 14-2,-2-14 8,0 0-3,-13 13-2,4-7 0,-7 1 0,-2-4-3,2-1-5,-6 3 0,3 0 10,-3-1-10,1-2-7,3 4 3,-11-1-1,7-3 3,4 2 0,-1-2 5,3 1-10,1-1-2,3 1-20,1-1-29,11-2-29,-16 4-39,16-4-42,-11 8-49,11-8-42,0 0-48,5 14-216,-5-14-558,18 19 247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0:20.381"/>
    </inkml:context>
    <inkml:brush xml:id="br0">
      <inkml:brushProperty name="width" value="0.03528" units="cm"/>
      <inkml:brushProperty name="height" value="0.03528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1964 327 128,'11'-11'123,"-8"4"3,-3 7-8,7-9 0,-7 9 0,6-10 1,-6 10-2,7-7-9,-7 7-9,0 0-6,0 0-9,2-10-2,-2 10-3,0 0-3,0 0-5,-20-9-2,7 7-3,-4 2-3,-12 0-2,-11 0 0,-8 2-10,-6 1-5,-23 4-2,-2-3-2,-7 6-4,-6-1-6,-1-4 0,-8 0-2,6 1-7,-41 6-1,48-9 4,0-1-4,1 0 2,5 3-4,7 0 2,22-3-4,5-2-2,7 2-2,14-2 6,5-2-7,8 2 1,3 0-3,11 0-2,-5-7 2,5 7 0,25-10-1,16-6-3,8 4 2,8-1 2,24-4-1,7 4 0,0-1 3,-2-2-4,0 9 8,6 2 1,-12 0 9,3 1 3,-24 4-1,-1-1 1,-1 4-1,1 1 2,-5-8 0,-2 9 0,-8 1-4,0-5 3,-13 5-3,-1-3-3,0 0 2,-11-1-1,2 0-2,-10-2 2,-1 2 7,-9-2 6,15 1 4,-15-1-3,0 0-6,0 0-5,0 0-5,-45 11 2,3-8-5,-8 5-3,-9-2 0,-33 2 0,1-2-6,-2-3 4,-6 2-3,-34 2 3,34-5-1,-37 5-2,35-4-7,-39-1 1,43 3 5,2-5 3,2 2 3,7 2 9,3-4-3,29 3-3,7-3-2,19 0-1,1 2-3,9-4-2,9 4-7,9-2-1,0 0-3,0 0 5,0 0-5,68-18-1,-12 10-2,34-10 3,42 3-6,5-7-3,1 8-1,-3 2-2,1 5 2,-43-6 3,44-2 6,-49 8-3,12-7 3,40 12 1,-50 0 0,2 1 7,-10 1 1,3 1 4,-28 1 12,-1-2-13,-4 4 0,-9-1 0,-13 4 2,-10-3-2,0-3 0,-7-1 5,-1 4 3,-5-3-2,-7-1 2,0 0-8,0 0 1,0 0 0,-52 7-3,11-5-1,-11 0 6,-9-6 2,-22 1-12,1-1 2,-8 1-5,-2-4 0,-8-3-1,-35-9 2,40 17 4,-4-5 12,-41-5-21,42 5 1,-41 2 0,46-4 3,0 2 2,3-3 0,13 5-7,21-2 2,6 2 2,10 1-6,12 1-12,11-3-16,-1 5-21,11-1-29,7 2-20,-9-7-18,9 7-12,0 0-11,0 0-8,24-15-21,-8 11-7,3-2-16,-1 0-8,2 3-22,-2-1-146,0-1-402,-2 2 179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0:30.67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608 579 63,'-7'-3'136,"7"3"-14,-18-2-7,18 2-5,-29 2-7,13 1-13,-2 0-1,-5 1-4,-2 3-12,-6-4-9,2 4-4,-3-2-7,-7 6-6,-1-1-4,10-5 2,-1 2-12,-1-1 1,1 1-4,-3-2-6,4 0 3,5-2 1,7 4-8,-4-3 13,8 1-14,-1-1 1,5 2-5,1-3 2,9-3 1,0 0-1,0 0-6,0 0-3,25 16 4,-5-14 2,10 1-7,11 1 0,1-4 4,8 5-2,-2-3 3,3 1-7,-3-1 1,0 0 2,4-1-9,-5-1 4,-4 0 0,2-1-4,0 1 3,-2-4 3,-4 2-6,-4-1 1,-9 3 7,3-4 4,-9 4 3,-2-1 6,-4 1-1,-1-2 6,-13 2 5,16 0 5,-16 0-3,0 0-4,9 3-1,-9-3 2,0 0-2,0 0 1,-41 18-3,19-13-2,-5 4 5,-2 5-7,1-4-2,-5 1-2,-6 0 3,10-2-3,-12 6-1,3-1 2,10-5-1,-3 0 17,6 1-2,3-1 3,3-4-5,8-1-7,4-1-5,-2 2 1,9-5 0,0 0-3,0 0 2,0 0-1,30 6-1,-3-10-2,14-3-4,10-3-1,3-1-2,19-8 2,3 3-3,-17 4-1,16-3-6,4-4 0,-5 2 3,1-4-2,-18 5-1,-3-1 0,2-2 0,-4-2 2,-9 6 2,-4 1-2,-17 5 10,-6 2 7,-5 0 1,-6 0-4,-5 7 8,0 0-6,0 0 0,-36-14 1,10 16-1,-21 2-2,-2 2 3,-10 3-2,-20 3-2,24-1 4,-30 1-5,6 2 4,-7-2 0,2 3-1,-1-3-2,7 0 1,-7 1-3,1-1-3,1-2 4,22 1 0,6-3 5,1-1 2,13 0 0,12 1-4,11-6-2,11 2 2,1-3-3,6-1-2,0 0-3,34 6-3,-3-12-2,19-1-9,8-1-5,26-6-5,0-5-10,4 5-2,0-5 7,-4 2 1,1 1 1,-10-2 1,-16 7 0,-3-1 7,-4 2-3,-2 3 0,-8-2 3,-10 0 2,-3 4 1,-10 0-1,-3-2 1,-5 2 2,2-2 3,-8-1 0,-5 8 0,0 0 1,-20-23-1,1 18 2,-14 0 5,-10-2-3,-5 3 3,-6 4 3,-2 2-5,-24 7 1,19-6 1,-16 4 3,-6 0 2,24 0 3,1-2 5,6 7 0,2-2 1,7 2-6,14-1 2,4-3-3,0 3-2,11-6-1,5 0 2,7 1 3,2-6-5,0 0-7,23 8 4,-3-10-5,23-6-1,5-1-4,3-5-1,3-5-4,-1 3 1,21-9-1,-22 4 2,0 4 6,-5-1-4,-2 1 1,-6 3 1,-10 4 1,-1-4-5,-6 6 6,-4-1 2,2 0 0,-10 0 0,5 1 3,-10 1 5,-3 0-2,-2 7 2,7-16 0,-7 16 2,-2-12-3,2 12 0,0 0 4,-18-15-6,9 10-1,-5 0 1,5-1 1,-11 1-1,6 0-3,-6 0 1,-1 3-2,-6 2 0,-4-4 0,-3 3 2,-9 6-3,-5-3 2,-3 3-1,-1 4 3,-1 3-2,-8-4-2,-11 9 1,18-5 6,-5 2-10,7 4 5,9-8-3,14 2-1,4-5-1,12 2 5,6-6-4,7-3 0,0 0-3,0 0 4,57-10 1,-8-2-1,8-2 0,26-9-1,-1-1-1,-4-7-2,4 2 4,-6 3 2,-5-2-2,-20 4 1,2 3 0,-1-2-3,-5 1 0,0 1 4,-6-1-1,0 3 1,-3-2-2,-16 7 1,1 0-1,-7 4 3,-5-2 5,-6 4 1,-3-3-4,-2 11 1,0 0 3,-25-19 1,-2 15-5,-2 4 1,-16 4-2,-10 3 0,-21 3 7,-3 4-6,4 5 0,-6 0 2,1 3 0,4 5 4,-1-1-4,5 6 3,18-9-1,2-4-2,9 3-1,6 0 0,10-6-1,5 0 4,13-1-4,2-1 0,9-1 2,7-5 4,5 4-5,11 0 0,16-7 1,12-7-1,4-1-3,25-7-1,-1 0-4,-2-1 4,9-1-2,-7-2 1,0-7-2,-8 4 2,-19 5 0,-2-2-1,-2-3-1,-5 5 2,-5 1 0,-6 1 1,-13 3 1,1 0 6,-8 2 7,-3-2 4,-2 3-1,-9 4 0,0 0-3,0 0-3,0 0 1,-34-7-2,0 9 0,-8 7-2,-4 1 4,-6 2-1,-6 2 0,3-1 1,-24 2-2,5 5-2,19-4 12,-21 2-17,4 2 4,19-2-4,6 1-1,4 1 2,2-4-1,15-2 1,1-2 3,13 0 2,1-1-12,2-4 5,7 3-3,2-10-3,7 19-1,10-9 0,2-5-2,15-3-2,15-2-1,5-5-5,3-2 0,17-10 2,3 10-2,-16-2-5,-4-1 1,19-6 1,-24 7 2,-6-4 3,1 2-5,-2-1 7,-2-1-2,-2 4-1,-10-1 3,-3-3 2,-2 3-1,-10 6 6,2 1-4,-11-2 12,4-1-5,-2 1 2,-9 5-4,0 0 2,0 0 0,0 0 0,-26-19 1,10 19 1,-11 2-1,-3-2-2,-11 2 0,-4 1-1,0 6 3,2-6 3,-4 4-6,-1-2 0,-3 2 1,1-1 3,0 2-1,5 3-1,6-2 1,6-3-2,6 0-1,8-3 1,3-1 0,-1 2-3,7 0-4,4 1 2,6-5-3,0 0-5,0 14-5,0-14 4,33 4-1,-1-1 0,9-6-3,9-6-4,4 2-4,22-2 1,1-4-1,-6-1 3,-11 4 1,-6-4 4,3 5 3,-5-3 0,0 3 1,-4-3 0,-6 1 2,-15 4 7,0 3-3,-11 0 15,-2-4 0,-7 4 2,-7 4-1,9-7 0,-9 7-1,0 0 1,0 0-1,-36-10 0,4 8 0,-9 2 1,-8 0-3,-3 7 7,0-3-6,-7-3 4,2 5-5,-1 2 0,-1 3 2,-20 0 5,20-6-4,5 2 2,-2 2-3,6 1 3,5-1 0,13-2 2,5-3-1,11 1 0,1-2-7,7 3 2,8-6-1,-4 5 0,4-5-2,0 0 2,43 3 1,-9-6 1,11-1-3,7 1-1,4-8 4,19 1-8,0-2-3,-14 5-4,-3-2-1,19-5 3,-21 5 1,-3 1 0,1 0-3,-7-1 3,-8 4 3,-6-2-3,-5 0 2,-1-2-2,-11 6 5,-1-6 0,-3 6-1,-6-3 8,3-1-5,-9 7-3,0 0 3,0 0 1,-18-15-5,-2 13 4,-7-3-2,-16 3 2,0 5 1,-5-1-2,-4 2 1,3-1 1,-7 9-4,1-5 1,-3 0 1,-1 4-1,9-3 0,-9 1 2,5 2-1,11-4 4,9 5-5,9-7 2,7-1-5,3 2-1,5-3-6,4 1-3,6-4-8,-3 10-4,3-10-9,21 7-3,-1-7-1,1 0 2,10 0-7,10-3-3,0-1-8,2 1-7,-3-3 0,-10 5-11,1-1 2,-2-2-8,-2 1-2,-2 3-7,2-2-10,-4 0-2,-7-2-6,4 2-1,-4-1-3,0-1-6,0 1 3,2 3-16,-2-2-92,-3 0-238,-13 2 105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1:18.60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29 0 40,'0'0'196,"0"0"-10,0 0-17,0 0-8,0 0-13,0 0-9,0 0-11,0 0-11,0 0-10,0 0-8,-29 14-5,29-14-6,0 0-3,0 0 1,0 0-3,0 0-2,0 0-12,0 0-2,0 0-9,0 0-4,0 0-5,36 3-9,-36-3-8,18 0-11,-18 0-22,14 0-30,-14 0-32,0 0-34,20 0-47,-20 0-35,0 0-135,0 0-340,0 0 150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1:28.69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0 196,'0'0'195,"0"0"-4,11 7-8,-11-7-8,6 8-15,-6-8-9,7 11-16,-7-11-12,5 8-15,-5-8-8,6 11-12,-6-11-8,3 7-9,-3-7-6,0 12-10,0-12-36,0 0-36,0 0-44,0 0-47,-7 14-49,7-14-135,-5 11-317,5-11 140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4:16.685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886 296 188,'13'2'222,"-13"-2"1,0 0-8,0 0-8,0 0-9,14-6-4,-14 6-8,13-4-6,-13 4-4,10-3 5,-10 3-14,0 0-5,0 0-1,13-4-5,-13 4-2,0 0-7,0 0-1,4-7-5,-4 7-11,0 0-1,0-15 2,0 15-7,0 0-12,0 0-9,-6-17-10,6 17-12,-7-15-5,-2 7-12,2 1-3,-4 3-1,-2-5-3,1 3-10,-1-1-3,-1-3-6,-4 1 3,-2 2-10,2 3 5,-9-3-7,4-1 0,-4 3-3,0-1 1,6 2-9,-4-1 3,-2 1 1,3-8-3,5 10-3,-1-3 1,2 1 0,-4 0 1,3 2-3,1 0 7,-2 1-10,2-1 1,-7 2 1,2 2 6,-3-1-4,5 1 5,1 0 1,0 0 0,1 2 7,-3 1 6,4-3-3,-2 2-1,2-1-5,2 6-7,-2 0 8,4-3-4,0-1 1,-1 1 2,1 1 7,0-1-4,1 3 4,0 0-1,1 6 1,-1-6-4,4 2 7,0 1-3,-1 3 1,1 0 6,3 2-2,-1 0 5,2 1 5,3-1-3,-2 4-2,3-4-3,2 1 1,3 3 3,-2 1-1,0-7-2,-1 6-1,5-4-6,1 1 0,-4 1-3,5-2-5,-5-1-1,4 4 3,-1-2-8,3-1 1,-4 5-3,4-3-5,-4-3 0,4 6 3,-3-6 4,1 1-5,0-4-2,4 4 4,0-6 1,0 6 3,-1-3 7,3-3-1,3 0-8,4 2 12,-4-2 0,7-2-9,-3-2-1,5 3-3,0-5 4,-7 1 0,4-1 0,5-1-7,-9 2 0,1-3-1,-3 3-2,-1-4 0,1 4-1,-2-4 0,-1 0-5,-2 0 4,-11-2 0,21 2 5,-10 0-11,0 0 3,-11-2-2,21 1-3,-5-1 1,4 0-1,-5 0-1,2 2 4,3-2-1,-4 0 1,6 0-1,-1 0 0,-3-2 0,4 2-2,-1-1-3,-4-1-1,6 2 7,2-4-5,-3 4 3,-4-4-3,0 2 4,3-4 1,2 2-3,-6-3 0,9-3-3,-2 1 3,1-6 1,0 2-1,-5-1-2,3-1-3,2-2 4,-1-1 7,-5 2-7,8-1 1,-5 0 0,-4-1 0,3-2-7,-5 0 4,-5 3-2,2 1-3,-1-5-1,-3 6-2,-5-3-9,3 0-2,-2 0-4,-3-8 2,-4 5-5,2 1-2,-1 3 3,-5-8 2,-1 3-4,2 2-4,-3 3-1,0 2-3,0-6 5,-2 2 1,-5 1-3,-1-1-2,2-3 1,1 5-3,1 4 3,-5-6 0,-1 2 1,8 2 0,-12-1-7,8 5 0,-4-6 3,2 8 4,0-5 0,-6 1 6,4 2-7,-2-4-2,1 7 8,-1-3 0,-2 6-3,6-3 2,-11-1 3,0 3-3,2-1 0,-4 0 1,4 3 4,-3 2 0,-3-1 3,4 6 1,0 1 2,-1-2 0,-1 5 6,0-3 0,-1 5 4,3 4 6,-4-2-2,4 4 0,-3-4-1,5 6 1,0-3 4,-1 8-4,-6 4 7,3 2-2,1-2-1,-3 2 4,4 2 0,7-6-2,6 0 4,-7 10-4,1 2 3,7-9-4,1-1-1,1 1 4,2 1 3,2-2 2,1 0-2,3 3 3,5-5 3,1 2-1,3 0 2,-3-8-3,6 5-2,-2-4 5,6-4-3,-2 0 3,10-1-4,1-1 4,3 0-1,5 0-5,6-4 4,9 0 2,0-5 2,3-1 1,1-3-3,-2-1 4,3-7-5,0-1-6,-5-2 9,3-5-8,-1 1-3,-7-5 8,-6-4-7,5-2-3,-3 1 3,-9-1-5,2-2-2,-10 9-3,-2-3-1,-3-5-5,0 3 3,-3 2-4,-6 3-1,-1-3 4,-4-3-4,-5 10 3,-3-9 0,-2 8 1,-6-1-1,-4 0-1,-7-2 1,0 6 1,-13-2 2,-4 4 1,-8 5-1,-4 1-2,2 5 6,-2 5-4,1 3-2,-3 5 8,5 3-4,-1 3 4,2 6 0,7-5 5,0 4-6,7 4 1,6-1 1,3 1 4,9-4-3,6-4 4,3 3-1,6 0 1,7-3 5,1-3 2,10 5 1,5-2 1,5-2 2,13-1-2,5 1-1,6-7-1,1-1-4,5-5 1,2-3 2,3-2-6,1-5 0,-7 1 1,3-7-4,-4 0 7,-3-6-6,-8-3-3,1-2 4,-7-4-7,0 2 0,-12 2-1,-4-3-3,-2-1-4,-7 6-2,-6 1-1,3 0 0,-6 5 0,-6-2 0,-4 3 0,-7 4 3,-9-1-1,-1 3 4,-22 5-1,1 4 3,-3 5 0,-2 6 2,-3 2 2,4 3-4,5 2 2,1 2 3,4-1 3,1 1-6,16-3 1,0 0 4,9 0 2,1-5-2,8-1 4,3 4 2,3-2 1,8-2 2,5 3 3,12-2 0,4-2-3,14-5-3,3-3 4,5-4-5,2-2-3,0-2 0,2-9 2,-4 2-5,-1-7 4,-3 0-3,-6-4-2,-3-6-4,-3 0-4,1 1-7,-14 7 4,-1-4 3,-8 7-1,-3-2 1,-7 5-1,-2 0 1,0 14-2,-12-19 1,-3 10 6,-8 3-8,-4-1 10,-16 9-6,-7 3 8,-1 8-2,-2 0 4,1 4-2,-22 10 5,25-7 0,3 1 0,3-3-2,3 4 4,17-4 1,1-1 2,6 1 6,5-3 4,6 0 6,3-4 7,8 2 3,4 1-3,5-3-1,12-2-3,12 1-4,6-7-2,7-3-5,2 0 1,2-5-5,-1-5-1,1-2 3,-4-6-5,5-1 0,-6-3-2,-5-2-3,-6-4-5,3-4-3,-9 4-4,-2 0 0,-12 2-5,-7 3-1,-6 6-1,-5-1 0,-4 1-1,-2 4 2,-5-2-4,-11 4 6,-10 3-6,-17-3 3,-5 7 3,0 4 1,-20 2-1,-7 7 3,20 1 0,-18 3 7,20 2-5,-1-2 0,8 2 1,3 5 0,6-5 2,5 5 2,15-4-1,3-1 4,10-2 8,3 2-4,5-4 3,9 4-2,7-4-1,13 5-2,3-7 0,11-2-5,6 1 2,5-4-3,-1-3-2,3-2-4,3-5 0,-7-3 0,2-2 0,0-1-2,-6-9-1,-5-1 0,1 0-6,-1-4 0,-13 1 1,-1-3-5,-8 6 11,-10 1-5,-2 6 2,-7-6-6,-4 4 3,-5 3 2,-6-1-1,-10 4 2,-2-4 2,-15 4-2,-6 7 3,-3 2 2,-3 6 0,-2 3 1,1 10 4,-5 0-4,4 5 1,-14 12 0,18-10 1,9-1 3,3 4-2,7-1 3,12-4-6,6 2 6,2-2 4,11-4-5,6 7 3,6-2 5,4-1-3,17 2 2,4-4-2,3-5 2,7-2-1,5-2-2,0-6-1,-2-3-1,-2-2 2,10 0-5,-13-6 4,0-3 1,-17-3-5,12-5 1,-6-5 0,-4-6 0,-5-8-11,1 5 0,-12 5 0,0-10-2,-14 11 2,-1-1-5,-5 2 10,-12 2-4,-5 2-1,-17-7 3,-1 12 3,-9 2 2,-2 6 1,-7 1 2,-20 6 2,18 6 1,-18 3-3,0 6 4,3 3-1,24 4 0,4-2-1,-2 6 2,6-4-3,12 0 3,11-4 2,1 1 2,9-1 4,9-1 3,4 3-3,11 2 3,6-2 2,7-2-9,13-1 2,15 0 1,3-6-5,20-2-1,4-3-1,0-4-3,-2-6-1,-22-2 0,3-1-3,-10-8 3,2 0 0,-5-9-4,-1-1 4,-3-6-9,-5-1-2,-4-5-3,-14 1 3,-4 1-2,-12 9 5,-1-5 1,-10 7-3,-7-4 2,-6 2 3,-7 0-2,-13 7 1,-8 2-1,-6 6 2,4 4-1,-29 5 0,0 4-1,0 5 2,5 8 2,17 0-1,-13 10 2,14-7 7,4 8 0,6-2-2,4 0 0,8 3 1,15-8 4,10 3 6,-2 2 4,13-2 8,8 2-3,8 0 1,18 0-2,2 0-1,12-4-4,4 2-6,25-2-4,-5-11-2,5-1-8,-22-3-1,18-1 2,-19-6-2,0-2 3,-6-3-3,-2-4 1,-5 0 0,-5-6 1,-2-10-12,-7 3-5,-11 4 5,-6-6-1,-5 2-1,-5-3 2,-2-1-3,-9 6 2,-3-2 1,-17-5 5,-5 10-1,-9 3-1,-4 3 5,-9 5 3,3 5-1,-7 4 2,1 5 1,-20 5-1,6 2 3,17 0-3,4 7 3,0 5 2,7-2-1,6-5-2,12 3 3,5-3 4,8 2 4,8-2 6,1-1 3,12 0 4,4-3 0,7 1 2,5-4-5,4 2 1,5-4-5,11-6-2,4 1-2,-2-2-11,0-2-9,-11-2-18,-2-2-25,-3-1-19,1-5-32,-4-2-38,1 3-33,-6-6-34,-3 4-28,-4-2-29,-6 2-38,1-4-33,1-1-44,-6 2-304,-1-1-738,-3 15 327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C6531F-85F6-44DD-9964-FE2230D0D02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6.xml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0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8.png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5.xml"/><Relationship Id="rId24" Type="http://schemas.openxmlformats.org/officeDocument/2006/relationships/image" Target="../media/image16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.emf"/><Relationship Id="rId10" Type="http://schemas.openxmlformats.org/officeDocument/2006/relationships/image" Target="../media/image9.emf"/><Relationship Id="rId19" Type="http://schemas.openxmlformats.org/officeDocument/2006/relationships/customXml" Target="../ink/ink9.xml"/><Relationship Id="rId4" Type="http://schemas.openxmlformats.org/officeDocument/2006/relationships/image" Target="../media/image6.emf"/><Relationship Id="rId9" Type="http://schemas.openxmlformats.org/officeDocument/2006/relationships/customXml" Target="../ink/ink4.xml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customXml" Target="../ink/ink13.xml"/><Relationship Id="rId30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emf"/><Relationship Id="rId21" Type="http://schemas.openxmlformats.org/officeDocument/2006/relationships/customXml" Target="../ink/ink24.xml"/><Relationship Id="rId34" Type="http://schemas.openxmlformats.org/officeDocument/2006/relationships/image" Target="../media/image35.emf"/><Relationship Id="rId42" Type="http://schemas.openxmlformats.org/officeDocument/2006/relationships/image" Target="../media/image39.emf"/><Relationship Id="rId47" Type="http://schemas.openxmlformats.org/officeDocument/2006/relationships/customXml" Target="../ink/ink37.xml"/><Relationship Id="rId50" Type="http://schemas.openxmlformats.org/officeDocument/2006/relationships/image" Target="../media/image43.emf"/><Relationship Id="rId55" Type="http://schemas.openxmlformats.org/officeDocument/2006/relationships/customXml" Target="../ink/ink41.xml"/><Relationship Id="rId63" Type="http://schemas.openxmlformats.org/officeDocument/2006/relationships/customXml" Target="../ink/ink45.xml"/><Relationship Id="rId7" Type="http://schemas.openxmlformats.org/officeDocument/2006/relationships/customXml" Target="../ink/ink17.xml"/><Relationship Id="rId2" Type="http://schemas.openxmlformats.org/officeDocument/2006/relationships/image" Target="../media/image8.png"/><Relationship Id="rId16" Type="http://schemas.openxmlformats.org/officeDocument/2006/relationships/image" Target="../media/image26.emf"/><Relationship Id="rId29" Type="http://schemas.openxmlformats.org/officeDocument/2006/relationships/customXml" Target="../ink/ink28.xml"/><Relationship Id="rId11" Type="http://schemas.openxmlformats.org/officeDocument/2006/relationships/customXml" Target="../ink/ink19.xml"/><Relationship Id="rId24" Type="http://schemas.openxmlformats.org/officeDocument/2006/relationships/image" Target="../media/image30.emf"/><Relationship Id="rId32" Type="http://schemas.openxmlformats.org/officeDocument/2006/relationships/image" Target="../media/image34.emf"/><Relationship Id="rId37" Type="http://schemas.openxmlformats.org/officeDocument/2006/relationships/customXml" Target="../ink/ink32.xml"/><Relationship Id="rId40" Type="http://schemas.openxmlformats.org/officeDocument/2006/relationships/image" Target="../media/image38.emf"/><Relationship Id="rId45" Type="http://schemas.openxmlformats.org/officeDocument/2006/relationships/customXml" Target="../ink/ink36.xml"/><Relationship Id="rId53" Type="http://schemas.openxmlformats.org/officeDocument/2006/relationships/customXml" Target="../ink/ink40.xml"/><Relationship Id="rId58" Type="http://schemas.openxmlformats.org/officeDocument/2006/relationships/image" Target="../media/image47.emf"/><Relationship Id="rId66" Type="http://schemas.openxmlformats.org/officeDocument/2006/relationships/image" Target="../media/image51.emf"/><Relationship Id="rId5" Type="http://schemas.openxmlformats.org/officeDocument/2006/relationships/customXml" Target="../ink/ink16.xml"/><Relationship Id="rId61" Type="http://schemas.openxmlformats.org/officeDocument/2006/relationships/customXml" Target="../ink/ink44.xml"/><Relationship Id="rId19" Type="http://schemas.openxmlformats.org/officeDocument/2006/relationships/customXml" Target="../ink/ink23.xml"/><Relationship Id="rId1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customXml" Target="../ink/ink27.xml"/><Relationship Id="rId30" Type="http://schemas.openxmlformats.org/officeDocument/2006/relationships/image" Target="../media/image33.emf"/><Relationship Id="rId35" Type="http://schemas.openxmlformats.org/officeDocument/2006/relationships/customXml" Target="../ink/ink31.xml"/><Relationship Id="rId43" Type="http://schemas.openxmlformats.org/officeDocument/2006/relationships/customXml" Target="../ink/ink35.xml"/><Relationship Id="rId48" Type="http://schemas.openxmlformats.org/officeDocument/2006/relationships/image" Target="../media/image42.emf"/><Relationship Id="rId56" Type="http://schemas.openxmlformats.org/officeDocument/2006/relationships/image" Target="../media/image46.emf"/><Relationship Id="rId64" Type="http://schemas.openxmlformats.org/officeDocument/2006/relationships/image" Target="../media/image50.emf"/><Relationship Id="rId8" Type="http://schemas.openxmlformats.org/officeDocument/2006/relationships/image" Target="../media/image22.emf"/><Relationship Id="rId51" Type="http://schemas.openxmlformats.org/officeDocument/2006/relationships/customXml" Target="../ink/ink39.xml"/><Relationship Id="rId3" Type="http://schemas.openxmlformats.org/officeDocument/2006/relationships/customXml" Target="../ink/ink15.xml"/><Relationship Id="rId12" Type="http://schemas.openxmlformats.org/officeDocument/2006/relationships/image" Target="../media/image24.emf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37.emf"/><Relationship Id="rId46" Type="http://schemas.openxmlformats.org/officeDocument/2006/relationships/image" Target="../media/image41.emf"/><Relationship Id="rId59" Type="http://schemas.openxmlformats.org/officeDocument/2006/relationships/customXml" Target="../ink/ink43.xml"/><Relationship Id="rId20" Type="http://schemas.openxmlformats.org/officeDocument/2006/relationships/image" Target="../media/image28.emf"/><Relationship Id="rId41" Type="http://schemas.openxmlformats.org/officeDocument/2006/relationships/customXml" Target="../ink/ink34.xml"/><Relationship Id="rId54" Type="http://schemas.openxmlformats.org/officeDocument/2006/relationships/image" Target="../media/image45.emf"/><Relationship Id="rId6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32.emf"/><Relationship Id="rId36" Type="http://schemas.openxmlformats.org/officeDocument/2006/relationships/image" Target="../media/image36.emf"/><Relationship Id="rId49" Type="http://schemas.openxmlformats.org/officeDocument/2006/relationships/customXml" Target="../ink/ink38.xml"/><Relationship Id="rId57" Type="http://schemas.openxmlformats.org/officeDocument/2006/relationships/customXml" Target="../ink/ink42.xml"/><Relationship Id="rId10" Type="http://schemas.openxmlformats.org/officeDocument/2006/relationships/image" Target="../media/image23.emf"/><Relationship Id="rId31" Type="http://schemas.openxmlformats.org/officeDocument/2006/relationships/customXml" Target="../ink/ink29.xml"/><Relationship Id="rId44" Type="http://schemas.openxmlformats.org/officeDocument/2006/relationships/image" Target="../media/image40.emf"/><Relationship Id="rId52" Type="http://schemas.openxmlformats.org/officeDocument/2006/relationships/image" Target="../media/image44.emf"/><Relationship Id="rId60" Type="http://schemas.openxmlformats.org/officeDocument/2006/relationships/image" Target="../media/image48.emf"/><Relationship Id="rId65" Type="http://schemas.openxmlformats.org/officeDocument/2006/relationships/customXml" Target="../ink/ink46.xml"/><Relationship Id="rId4" Type="http://schemas.openxmlformats.org/officeDocument/2006/relationships/image" Target="../media/image20.emf"/><Relationship Id="rId9" Type="http://schemas.openxmlformats.org/officeDocument/2006/relationships/customXml" Target="../ink/ink18.xml"/><Relationship Id="rId13" Type="http://schemas.openxmlformats.org/officeDocument/2006/relationships/customXml" Target="../ink/ink20.xml"/><Relationship Id="rId18" Type="http://schemas.openxmlformats.org/officeDocument/2006/relationships/image" Target="../media/image27.emf"/><Relationship Id="rId39" Type="http://schemas.openxmlformats.org/officeDocument/2006/relationships/customXml" Target="../ink/ink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/>
              <a:t>حل أسئلة الكتاب صفحة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58335"/>
            <a:ext cx="6400800" cy="1752600"/>
          </a:xfrm>
        </p:spPr>
        <p:txBody>
          <a:bodyPr/>
          <a:lstStyle/>
          <a:p>
            <a:r>
              <a:rPr lang="ar-JO" dirty="0"/>
              <a:t>44/46/47</a:t>
            </a:r>
          </a:p>
          <a:p>
            <a:r>
              <a:rPr lang="ar-JO" dirty="0"/>
              <a:t>وكتاب الانشطة والتمارين صفحة 19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5D47C1-64A5-4B80-A4D1-47461F0FB09B}"/>
              </a:ext>
            </a:extLst>
          </p:cNvPr>
          <p:cNvSpPr/>
          <p:nvPr/>
        </p:nvSpPr>
        <p:spPr>
          <a:xfrm>
            <a:off x="2269927" y="3244334"/>
            <a:ext cx="4604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https://wordwall.net/ar/resource/383130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52"/>
          <a:stretch>
            <a:fillRect/>
          </a:stretch>
        </p:blipFill>
        <p:spPr bwMode="auto">
          <a:xfrm>
            <a:off x="0" y="304800"/>
            <a:ext cx="899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914400"/>
            <a:ext cx="33528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dirty="0"/>
              <a:t>بيضة –جنين-تفقيس –صوص –دجاحة بالغة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72200" y="2209800"/>
            <a:ext cx="22098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دورة حياة الحيوان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5715000" y="3425483"/>
            <a:ext cx="1905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/>
              <a:t>مرحلة النمو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3733800"/>
            <a:ext cx="28956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/>
              <a:t>توفير الغذاء /المأوى/الحماية /الدفء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90600" y="5410200"/>
            <a:ext cx="5562600" cy="1447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/>
              <a:t>يعرضها للكسر (سلوك خاطئ)</a:t>
            </a:r>
          </a:p>
          <a:p>
            <a:pPr algn="ctr"/>
            <a:r>
              <a:rPr lang="ar-JO" sz="2800" dirty="0"/>
              <a:t>توعية الأطفال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220" b="58099"/>
          <a:stretch>
            <a:fillRect/>
          </a:stretch>
        </p:blipFill>
        <p:spPr bwMode="auto">
          <a:xfrm>
            <a:off x="382327" y="320666"/>
            <a:ext cx="8304473" cy="585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19800" y="1981200"/>
            <a:ext cx="1828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البيضة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019800" y="2743200"/>
            <a:ext cx="1828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التكاثر الخضري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19800" y="3352800"/>
            <a:ext cx="1828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مرحلة الانبات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019800" y="3962400"/>
            <a:ext cx="1828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التكاثر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943600" y="4724400"/>
            <a:ext cx="1828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النمو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-4137" t="39195" r="283" b="38905"/>
          <a:stretch/>
        </p:blipFill>
        <p:spPr bwMode="auto">
          <a:xfrm>
            <a:off x="-200842" y="-38100"/>
            <a:ext cx="9545683" cy="662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19313" y="2326347"/>
            <a:ext cx="8227653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البذور /الفول</a:t>
            </a:r>
          </a:p>
          <a:p>
            <a:pPr algn="ctr"/>
            <a:r>
              <a:rPr lang="ar-JO" b="1" dirty="0"/>
              <a:t>خضري/بصل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8A9A3-7C0B-4D83-9968-52FD714A2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47" y="594849"/>
            <a:ext cx="8227653" cy="1411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DB7749-9600-4BD7-9E5F-39B85F37B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912047"/>
            <a:ext cx="7784966" cy="895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63CCB5-EC40-43B6-811D-ED854B7F6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05" y="5289647"/>
            <a:ext cx="8227652" cy="1201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4770" r="-1829"/>
          <a:stretch>
            <a:fillRect/>
          </a:stretch>
        </p:blipFill>
        <p:spPr bwMode="auto">
          <a:xfrm>
            <a:off x="0" y="381000"/>
            <a:ext cx="885302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533400"/>
            <a:ext cx="75438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نعم لأنه يضع بيضه في الماء</a:t>
            </a:r>
          </a:p>
          <a:p>
            <a:pPr algn="ctr"/>
            <a:r>
              <a:rPr lang="ar-JO" b="1" dirty="0"/>
              <a:t>ويبدأحياته في الماء(أبو ذنيبة) الذي يتنفس بالخياشيم</a:t>
            </a:r>
            <a:endParaRPr lang="en-US" b="1" dirty="0"/>
          </a:p>
        </p:txBody>
      </p:sp>
      <p:sp>
        <p:nvSpPr>
          <p:cNvPr id="6" name="Double Bracket 5"/>
          <p:cNvSpPr/>
          <p:nvPr/>
        </p:nvSpPr>
        <p:spPr>
          <a:xfrm>
            <a:off x="3657600" y="3581400"/>
            <a:ext cx="381000" cy="609600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ket 6"/>
          <p:cNvSpPr/>
          <p:nvPr/>
        </p:nvSpPr>
        <p:spPr>
          <a:xfrm>
            <a:off x="3505200" y="5486400"/>
            <a:ext cx="457200" cy="609600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153400" cy="597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990600"/>
            <a:ext cx="3429000" cy="2209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لحماية النباتات من الآفات (الحشرات)</a:t>
            </a:r>
          </a:p>
          <a:p>
            <a:pPr algn="ctr"/>
            <a:r>
              <a:rPr lang="ar-JO" dirty="0"/>
              <a:t>توفير الظروف البيئية الملائمة لنمو النبات</a:t>
            </a:r>
          </a:p>
          <a:p>
            <a:pPr algn="ctr"/>
            <a:r>
              <a:rPr lang="ar-JO" dirty="0"/>
              <a:t>انتاج محاصيل في غير موسمها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686" b="11111"/>
          <a:stretch>
            <a:fillRect/>
          </a:stretch>
        </p:blipFill>
        <p:spPr bwMode="auto">
          <a:xfrm>
            <a:off x="-197224" y="0"/>
            <a:ext cx="9341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" y="6096000"/>
            <a:ext cx="74676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نضع البذور في التربة وتركها بدون سقاية  </a:t>
            </a:r>
          </a:p>
          <a:p>
            <a:pPr algn="ctr"/>
            <a:r>
              <a:rPr lang="ar-JO" b="1" dirty="0"/>
              <a:t>نلاحظ أن البذرة لا تنمو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8913" y="4552950"/>
              <a:ext cx="41275" cy="73025"/>
            </p14:xfrm>
          </p:contentPart>
        </mc:Choice>
        <mc:Fallback xmlns=""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9331" y="4543688"/>
                <a:ext cx="60438" cy="91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0738" y="4700588"/>
              <a:ext cx="11112" cy="3175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1418" y="4694238"/>
                <a:ext cx="29751" cy="1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7325" y="4716463"/>
              <a:ext cx="6350" cy="14287"/>
            </p14:xfrm>
          </p:contentPart>
        </mc:Choice>
        <mc:Fallback xmlns="">
          <p:pic>
            <p:nvPicPr>
              <p:cNvPr id="6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1882" y="4710191"/>
                <a:ext cx="16631" cy="26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409575" y="2493963"/>
              <a:ext cx="22225" cy="28575"/>
            </p14:xfrm>
          </p:contentPart>
        </mc:Choice>
        <mc:Fallback xmlns=""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16133" y="2487766"/>
                <a:ext cx="34613" cy="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0688" y="4459288"/>
              <a:ext cx="758825" cy="123825"/>
            </p14:xfrm>
          </p:contentPart>
        </mc:Choice>
        <mc:Fallback xmlns=""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24215" y="4452883"/>
                <a:ext cx="771053" cy="135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3962400"/>
              <a:ext cx="579437" cy="323850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44477" y="3923959"/>
                <a:ext cx="655946" cy="40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0250" y="5457825"/>
              <a:ext cx="33338" cy="6350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65267" y="5443714"/>
                <a:ext cx="62556" cy="33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6700" y="5359400"/>
              <a:ext cx="14288" cy="31750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31660" y="5345289"/>
                <a:ext cx="43616" cy="5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2188" y="1606550"/>
              <a:ext cx="479425" cy="328613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57769" y="1592184"/>
                <a:ext cx="507542" cy="35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2763" y="2335213"/>
              <a:ext cx="452437" cy="346075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18285" y="2320838"/>
                <a:ext cx="480669" cy="374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4163" y="4332288"/>
              <a:ext cx="458787" cy="334962"/>
            </p14:xfrm>
          </p:contentPart>
        </mc:Choice>
        <mc:Fallback xmlns=""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89747" y="4317834"/>
                <a:ext cx="486898" cy="363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2325" y="4967288"/>
              <a:ext cx="5224463" cy="465137"/>
            </p14:xfrm>
          </p:contentPart>
        </mc:Choice>
        <mc:Fallback xmlns=""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24167" y="4931970"/>
                <a:ext cx="5300420" cy="53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0913" y="6121400"/>
              <a:ext cx="17462" cy="7938"/>
            </p14:xfrm>
          </p:contentPart>
        </mc:Choice>
        <mc:Fallback xmlns=""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81632" y="6101366"/>
                <a:ext cx="55660" cy="47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9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6400" y="6415088"/>
              <a:ext cx="3371850" cy="101600"/>
            </p14:xfrm>
          </p:contentPart>
        </mc:Choice>
        <mc:Fallback xmlns="">
          <p:pic>
            <p:nvPicPr>
              <p:cNvPr id="619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02000" y="6400522"/>
                <a:ext cx="3399931" cy="13000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2FF97DE-625A-42EA-AD3E-0D4FCB41035B}"/>
              </a:ext>
            </a:extLst>
          </p:cNvPr>
          <p:cNvSpPr/>
          <p:nvPr/>
        </p:nvSpPr>
        <p:spPr>
          <a:xfrm>
            <a:off x="5270500" y="4700588"/>
            <a:ext cx="3092450" cy="404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د)تبقى كما هي في أجسام الكاثنات الحية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7500" r="485"/>
          <a:stretch>
            <a:fillRect/>
          </a:stretch>
        </p:blipFill>
        <p:spPr bwMode="auto">
          <a:xfrm>
            <a:off x="0" y="304800"/>
            <a:ext cx="8839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3733800"/>
            <a:ext cx="8610600" cy="3124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C000"/>
                </a:solidFill>
              </a:rPr>
              <a:t>نلاحظ أن الضوء له علاقة بقدرة النبات على النمو وصنع الغذاء في الورق كما في الشكل (1)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ar-SA" sz="2800" b="1" dirty="0">
                <a:solidFill>
                  <a:srgbClr val="FFC000"/>
                </a:solidFill>
              </a:rPr>
              <a:t>وعدم قدرة النبات في الشكل (2) لعدم وجود الضوء </a:t>
            </a:r>
            <a:endParaRPr lang="en-US" sz="28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6338" y="1671638"/>
              <a:ext cx="1641475" cy="430212"/>
            </p14:xfrm>
          </p:contentPart>
        </mc:Choice>
        <mc:Fallback xmlns="">
          <p:pic>
            <p:nvPicPr>
              <p:cNvPr id="71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7272" y="1652557"/>
                <a:ext cx="1679247" cy="46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5338" y="5762625"/>
              <a:ext cx="20637" cy="46038"/>
            </p14:xfrm>
          </p:contentPart>
        </mc:Choice>
        <mc:Fallback xmlns=""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5807" y="5743562"/>
                <a:ext cx="59331" cy="8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1703388"/>
              <a:ext cx="708025" cy="508000"/>
            </p14:xfrm>
          </p:contentPart>
        </mc:Choice>
        <mc:Fallback xmlns="">
          <p:pic>
            <p:nvPicPr>
              <p:cNvPr id="71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65645" y="1684293"/>
                <a:ext cx="745801" cy="545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7375" y="1677988"/>
              <a:ext cx="777875" cy="452437"/>
            </p14:xfrm>
          </p:contentPart>
        </mc:Choice>
        <mc:Fallback xmlns="">
          <p:pic>
            <p:nvPicPr>
              <p:cNvPr id="71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8262" y="1658866"/>
                <a:ext cx="815741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9450" y="1701800"/>
              <a:ext cx="676275" cy="331788"/>
            </p14:xfrm>
          </p:contentPart>
        </mc:Choice>
        <mc:Fallback xmlns=""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05030" y="1687421"/>
                <a:ext cx="704393" cy="35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9000" y="1220788"/>
              <a:ext cx="693738" cy="801687"/>
            </p14:xfrm>
          </p:contentPart>
        </mc:Choice>
        <mc:Fallback xmlns=""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84607" y="1206402"/>
                <a:ext cx="721804" cy="829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6925" y="1436688"/>
              <a:ext cx="166688" cy="280987"/>
            </p14:xfrm>
          </p:contentPart>
        </mc:Choice>
        <mc:Fallback xmlns=""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22617" y="1422185"/>
                <a:ext cx="194589" cy="30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2975" y="1577975"/>
              <a:ext cx="200025" cy="112713"/>
            </p14:xfrm>
          </p:contentPart>
        </mc:Choice>
        <mc:Fallback xmlns=""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68585" y="1563617"/>
                <a:ext cx="228086" cy="140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1392238"/>
              <a:ext cx="157163" cy="168275"/>
            </p14:xfrm>
          </p:contentPart>
        </mc:Choice>
        <mc:Fallback xmlns=""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51180" y="1377637"/>
                <a:ext cx="185087" cy="196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1075" y="1441450"/>
              <a:ext cx="203200" cy="109538"/>
            </p14:xfrm>
          </p:contentPart>
        </mc:Choice>
        <mc:Fallback xmlns=""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06715" y="1426942"/>
                <a:ext cx="231203" cy="137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7563" y="1214438"/>
              <a:ext cx="195262" cy="241300"/>
            </p14:xfrm>
          </p:contentPart>
        </mc:Choice>
        <mc:Fallback xmlns=""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43126" y="1200053"/>
                <a:ext cx="223414" cy="26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3300" y="1281113"/>
              <a:ext cx="125413" cy="120650"/>
            </p14:xfrm>
          </p:contentPart>
        </mc:Choice>
        <mc:Fallback xmlns=""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28926" y="1266793"/>
                <a:ext cx="153442" cy="14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9775" y="2778125"/>
              <a:ext cx="1408113" cy="679450"/>
            </p14:xfrm>
          </p:contentPart>
        </mc:Choice>
        <mc:Fallback xmlns=""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00703" y="2759041"/>
                <a:ext cx="1445898" cy="71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1488" y="2508250"/>
              <a:ext cx="477837" cy="449263"/>
            </p14:xfrm>
          </p:contentPart>
        </mc:Choice>
        <mc:Fallback xmlns=""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02418" y="2489201"/>
                <a:ext cx="515618" cy="487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8563" y="2430463"/>
              <a:ext cx="431800" cy="223837"/>
            </p14:xfrm>
          </p:contentPart>
        </mc:Choice>
        <mc:Fallback xmlns=""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59492" y="2411267"/>
                <a:ext cx="469583" cy="26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4163" y="2211388"/>
              <a:ext cx="214312" cy="241300"/>
            </p14:xfrm>
          </p:contentPart>
        </mc:Choice>
        <mc:Fallback xmlns="">
          <p:pic>
            <p:nvPicPr>
              <p:cNvPr id="71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45041" y="2192300"/>
                <a:ext cx="252195" cy="27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3195638"/>
              <a:ext cx="3175" cy="4762"/>
            </p14:xfrm>
          </p:contentPart>
        </mc:Choice>
        <mc:Fallback xmlns="">
          <p:pic>
            <p:nvPicPr>
              <p:cNvPr id="71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33886" y="3174606"/>
                <a:ext cx="50800" cy="46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7538" y="1193800"/>
              <a:ext cx="796925" cy="533400"/>
            </p14:xfrm>
          </p:contentPart>
        </mc:Choice>
        <mc:Fallback xmlns="">
          <p:pic>
            <p:nvPicPr>
              <p:cNvPr id="71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43140" y="1179432"/>
                <a:ext cx="825001" cy="561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0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9688" y="5843588"/>
              <a:ext cx="295275" cy="15875"/>
            </p14:xfrm>
          </p:contentPart>
        </mc:Choice>
        <mc:Fallback xmlns="">
          <p:pic>
            <p:nvPicPr>
              <p:cNvPr id="720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40580" y="5823555"/>
                <a:ext cx="333131" cy="5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8388" y="4254500"/>
              <a:ext cx="9525" cy="3175"/>
            </p14:xfrm>
          </p:contentPart>
        </mc:Choice>
        <mc:Fallback xmlns=""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18972" y="4237672"/>
                <a:ext cx="47991" cy="3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25" y="3687763"/>
              <a:ext cx="4763" cy="14287"/>
            </p14:xfrm>
          </p:contentPart>
        </mc:Choice>
        <mc:Fallback xmlns=""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9296" y="3668347"/>
                <a:ext cx="38104" cy="52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0513" y="1581150"/>
              <a:ext cx="1458912" cy="495300"/>
            </p14:xfrm>
          </p:contentPart>
        </mc:Choice>
        <mc:Fallback xmlns=""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541430" y="1562072"/>
                <a:ext cx="1496717" cy="533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75" y="1389063"/>
              <a:ext cx="625475" cy="555625"/>
            </p14:xfrm>
          </p:contentPart>
        </mc:Choice>
        <mc:Fallback xmlns=""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30290" y="1369953"/>
                <a:ext cx="663284" cy="593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1095375"/>
              <a:ext cx="468313" cy="277813"/>
            </p14:xfrm>
          </p:contentPart>
        </mc:Choice>
        <mc:Fallback xmlns=""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52657" y="1076302"/>
                <a:ext cx="506138" cy="31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2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5275" y="701675"/>
              <a:ext cx="549275" cy="485775"/>
            </p14:xfrm>
          </p:contentPart>
        </mc:Choice>
        <mc:Fallback xmlns="">
          <p:pic>
            <p:nvPicPr>
              <p:cNvPr id="722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46173" y="682590"/>
                <a:ext cx="587119" cy="523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2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1400" y="977900"/>
              <a:ext cx="134938" cy="212725"/>
            </p14:xfrm>
          </p:contentPart>
        </mc:Choice>
        <mc:Fallback xmlns="">
          <p:pic>
            <p:nvPicPr>
              <p:cNvPr id="722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97007" y="963575"/>
                <a:ext cx="163005" cy="240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2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6238" y="1571625"/>
              <a:ext cx="663575" cy="320675"/>
            </p14:xfrm>
          </p:contentPart>
        </mc:Choice>
        <mc:Fallback xmlns="">
          <p:pic>
            <p:nvPicPr>
              <p:cNvPr id="722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441836" y="1557261"/>
                <a:ext cx="691659" cy="348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22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0638" y="1581150"/>
              <a:ext cx="709612" cy="325438"/>
            </p14:xfrm>
          </p:contentPart>
        </mc:Choice>
        <mc:Fallback xmlns="">
          <p:pic>
            <p:nvPicPr>
              <p:cNvPr id="722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16244" y="1566750"/>
                <a:ext cx="737680" cy="353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3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75" y="1857375"/>
              <a:ext cx="3175" cy="3175"/>
            </p14:xfrm>
          </p:contentPart>
        </mc:Choice>
        <mc:Fallback xmlns="">
          <p:pic>
            <p:nvPicPr>
              <p:cNvPr id="723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7000" y="1843264"/>
                <a:ext cx="34131" cy="3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3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7788" y="2600325"/>
              <a:ext cx="768350" cy="366713"/>
            </p14:xfrm>
          </p:contentPart>
        </mc:Choice>
        <mc:Fallback xmlns="">
          <p:pic>
            <p:nvPicPr>
              <p:cNvPr id="723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03372" y="2585916"/>
                <a:ext cx="796460" cy="394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23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5688" y="2447925"/>
              <a:ext cx="474662" cy="541338"/>
            </p14:xfrm>
          </p:contentPart>
        </mc:Choice>
        <mc:Fallback xmlns="">
          <p:pic>
            <p:nvPicPr>
              <p:cNvPr id="723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81304" y="2433528"/>
                <a:ext cx="502710" cy="569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23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2222500"/>
              <a:ext cx="549275" cy="347663"/>
            </p14:xfrm>
          </p:contentPart>
        </mc:Choice>
        <mc:Fallback xmlns="">
          <p:pic>
            <p:nvPicPr>
              <p:cNvPr id="723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25652" y="2208149"/>
                <a:ext cx="577351" cy="3756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3057</TotalTime>
  <Words>149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حل أسئلة الكتاب صفحة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حل أسئلة الكتاب صفحة</dc:title>
  <dc:creator>Lenovo</dc:creator>
  <cp:lastModifiedBy>s.kakish</cp:lastModifiedBy>
  <cp:revision>15</cp:revision>
  <dcterms:created xsi:type="dcterms:W3CDTF">2020-11-03T17:46:43Z</dcterms:created>
  <dcterms:modified xsi:type="dcterms:W3CDTF">2022-10-30T17:53:01Z</dcterms:modified>
</cp:coreProperties>
</file>