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57" r:id="rId9"/>
    <p:sldId id="260" r:id="rId10"/>
    <p:sldId id="267" r:id="rId11"/>
    <p:sldId id="275" r:id="rId12"/>
    <p:sldId id="270" r:id="rId13"/>
    <p:sldId id="266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1:25.1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10 34 28,'0'0'39,"2"-13"-30,-2 13-22,0 0-14,-12-21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25.80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3351 135 87,'0'0'261,"0"0"5,0 0-14,0 0-9,0 0-7,0 0-6,0 0-12,0 0-2,-4 30-11,8-17-7,-1 3-4,0 2-10,0 0 3,1 5-15,-1 3-11,0 0-6,9 4-16,-9-2-15,7 4-17,1 3-6,0-14-21,-1 3-27,8 6-39,0 2-36,-10-8-43,5-3-55,2-3-71,1 1-70,2-2-310,-3 0-618,-4-6 273</inkml:trace>
  <inkml:trace contextRef="#ctx0" brushRef="#br0" timeOffset="273">3082 65 257,'-12'-11'307,"4"0"3,2 2-6,-2 2-10,1-1-18,7 8-17,-6-10-22,6 10-15,-10-9-11,10 9-16,0 0-4,0 0-14,0 0-13,0 0-23,0 0-6,0 0-3,0 27-11,0-27 0,3 27-5,4-6-11,-1 1 2,2 1-13,0 1 8,-1 1-14,3 0-2,3 7-9,-2-8 0,4 1-5,-4 7-8,7 2-4,-5-15-4,-3 3-7,1 2-3,-4-3-4,4 1 0,-3 0-13,-1-7 1,-1 0-9,3 4 1,-6-6-2,3 0-13,1 4-1,-6-4-3,1-4-5,0 4-2,1-4-7,-3-9 4,-7 19-7,7-11 2,-4 3-1,-6-1 0,2-1 0,-5 2-7,-2-2-4,0-1-5,-6-2-2,-5-1-6,3 1 6,-6-1 0,-9 1 4,12-6 1,-1 4-7,-3-3 8,3-1-1,-4 0 1,5-1-7,-2-3 11,0 2-4,12-4-5,3 1-13,-5-1-21,3 0-35,6-3-33,-3-2-33,1 0-25,4 3-36,7 8-35,-6-15-54,6 10-255,0 5-617,0 0 273</inkml:trace>
  <inkml:trace contextRef="#ctx0" brushRef="#br0" timeOffset="719">2253 518 42,'-10'-4'315,"10"4"9,-12-4-4,12 4-8,0 0-11,-8-8-31,8 8-19,0 0-20,0 0-7,0 0 0,30-1-1,-16-1-20,6 5-6,-4-2-11,9 3-15,-6-3-16,4 2-15,5 4-10,-4-4-13,-1 0-9,1-1-13,2 1-8,0 1-6,0 5-6,-1-6-6,1 0-9,-3-1-10,1 3-6,-1-4-2,-7 0-6,2 1-7,-5 0-3,2 0-3,-4-1-4,-3 2 1,-1 2-3,3-1-5,-4 0-3,-6-4-6,5 9 1,-5-9-2,-3 21-4,-2-11-2,-5 4 3,2-1 1,-3-4-6,-2 3 2,-9 4-5,9-4 4,-1-3-7,-7 2 2,-1 2 1,5-4-1,-6-1-1,-2 0-9,-1-3 10,-3 3 0,3-2-1,6-1-2,-6-2 2,2 3 1,-7-4 7,6 3-11,3-4 4,-6-2 3,5-1 4,-1 2 6,-1-1-16,1-1 7,6-1-2,-7-3 7,9 2-2,-2 0-2,2 0 5,1-1-4,-1-1-1,0 0 0,1 1 5,-1-1-3,3-1 0,0-1 0,1 3 1,1-1-1,-1 1 0,4-1 3,0 2 3,8 4-1,-23-6 5,15 3-4,-3 1-4,-5 0 0,4-2-1,12 4 1,-23 0-2,7-1 4,0 2-6,1 1 6,-1 1 0,-1-3 0,1 3-4,2-1 4,-1 2-6,0 5 5,1-2-8,2 1 7,-3 3 2,4 0 2,0 2-2,3-1 7,-1 1-3,3-2 2,3 2-4,-1-4 11,1 4 7,8-2-1,-3-1 5,9-1 9,4 1-4,-2 1-2,0-4-4,6 0 2,4 3-8,2-6 2,1 0-6,-2-1 3,4 0-1,-4-3-6,4-1-1,0-3-2,-6-3-9,4 1-4,-1 1 2,-4-3-3,-5 3-7,-1-2-4,-2-3-16,0 4 4,0-2-18,-3-2-14,-9 2-15,4 1-23,0-1-18,-5 8-20,2-15-20,-2 15-31,-3-14-40,3 14-46,-10-12-56,2 8-251,8 4-630,-18-9 279</inkml:trace>
  <inkml:trace contextRef="#ctx0" brushRef="#br0" timeOffset="1448">1746 703 94,'0'0'213,"0"0"-14,0 0-19,0 0-16,0 0-9,0 0-6,0 0-5,0 0-14,0 0-4,0 0-16,0 0-3,0 0-12,-18 3 2,18-3-8,-18 6-5,8-2-7,-1-2-2,-4 2-4,-1 1 3,3-2-2,2 0-6,-4 5-2,-1-3-5,3 3-3,-2-3-1,-1-1-8,1 1-1,4 0-4,-6 3-1,-1-3 1,7-2-2,-4 2 8,1-2-6,-1 0 0,5 2-1,-6-5-4,6 1-3,10-1 1,-21-1 1,21 1 12,-23 0 4,23 0 7,-19-8 2,19 8 2,-18-10 13,10 4 16,8 6 1,-17-18-8,11 6-6,-4-1 1,7-3-14,-7-10-3,0 3-14,-1-12-12,3 1-16,-1 7-12,0-5-9,-1-6-13,2-1-3,-2 7-12,-1 0 1,1-1 1,2 10-16,0 1-2,1 8 5,0 0 2,1 1-3,1 3-1,2 1 6,0 1-16,3 8-39,-5-9-42,5 9-34,0 0-40,0 0-50,0 0-265,0 0-563,9 41 249</inkml:trace>
  <inkml:trace contextRef="#ctx0" brushRef="#br0" timeOffset="1865">1070 681 122,'0'0'309,"0"0"-6,0 0-16,0 0-19,0 0-17,0 0-9,0 0-22,0 0-18,0 0-16,-29-4-17,29 4-12,0 0-6,-10 10-15,10-10-6,-5 9-10,2-2-5,3-7-11,-2 17-10,4-7-15,-2-10-10,1 24-3,-1-11-3,2 0-7,-2 1-7,3 3-8,-3-4-5,-3 1 2,3-1-2,-3-2-10,-1 6-6,1-10-2,-2 6-10,2-5-1,-3 0 2,-1-1-18,-1-3 0,8-4 1,-12 5-8,12-5 8,-16-3-13,16 3-3,-18-12-5,13 3 3,-1-2-8,-1-3-7,1-4-10,1-6 8,-3-1-7,4-10 5,-2 9 0,-1-3 5,6 3 2,-6 0 6,-1 2 5,0 1 1,0 9 0,-2-7 11,-1 2 2,1 4 7,-5 0 7,1 4 6,1 0 0,-7-1 5,-3 5 3,0-2 9,-3 1 3,0 3 7,-5 4-2,4 0 10,-11 3-4,-4 5 7,6 1 5,-1-1-4,1 2 1,6-1 5,4-2 7,0 3-14,3 3 0,1 0 1,4-5-1,5 1-9,0 0 1,4-1-1,0-1-5,9-6-6,-10 13 5,10-13 13,3 15-15,-3-15-8,15 17 8,-2-13-5,3-2-2,2-4-3,8-1 1,2-2 5,1-1-32,-1 1-24,13-1-29,-4 1-36,-9-1-34,3-1-39,-4 4-57,1 0-70,-8 6-307,2-3-653,-5 3 288</inkml:trace>
  <inkml:trace contextRef="#ctx0" brushRef="#br0" timeOffset="2421">938 1157 76,'10'4'385,"-10"-4"-34,11 4-17,-11-4-2,5 5-18,-5-5-30,0 0-27,11 2-18,-11-2-32,0 0-33,10 2 5,-10-2-32,0 0-24,17-2-27,-17 2-38,14-4-36,-6 1-44,-8 3-39,17-8-51,-9 4-64,2-1-55,-1 0-265,-1-3-538,-3 0 238</inkml:trace>
  <inkml:trace contextRef="#ctx0" brushRef="#br0" timeOffset="2804">0 381 262,'21'-11'334,"3"0"-10,7-6-37,8 0-29,-1 1-23,-2 0-25,-1 2-22,0-4-21,0 0-18,-8 9-23,-1-4-11,1 4-17,-1-3-30,-4 1-37,-1 2-50,-2 3-66,-6 6-77,2-5-67,-7 5-165,-8 0-425,12 5 189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09.19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410 461 35,'-2'-11'250,"2"11"-4,0 0-14,0 0-20,-5-9-19,5 9-16,0 0-19,0 0-11,0 0 2,0 0-7,0 0-8,0 0-9,0 0-11,0 0-10,-3 32-11,3-32-6,-2 18-10,-2-7-6,4 2-4,-2-1-6,0 3-7,1-2-6,-1 2-5,2-4-4,0 4-4,0-4-4,2 2 0,-1 0-5,3-2-1,-1-5-4,2 2 1,1-1-3,-1-1 1,-5-6-6,21 5 0,-8-3 1,0-2 0,2 0-4,0-2-3,1-3 3,-1 0 0,1 0-3,0-3 12,1 3-15,-3-2 4,1 1-3,-2-5-1,-2 3-1,2 1 3,-5-1-3,2-2 3,-2 2-6,-3 2 6,2-4-5,-2 5 1,-5 5-4,6-19 0,-3 12 3,-1-3 2,-2 10 6,2-15 3,-2 15 1,3-11 9,-3 11 1,0-11 3,0 11-2,0 0 0,0 0-7,0 0 12,0 0-16,0 0 1,0 0-4,-10-8 11,10 8-14,0 0-1,0 0 7,-14 18 13,14-18-16,-7 9-2,7-9 8,-2 11 3,2-11 4,-3 15 0,3-15 8,2 15-6,-2-15 0,1 20 5,3-9-5,2 3 20,-3 1-14,-3 0-2,4 2-8,2-3-6,-1 5 0,2-3 4,-4 0 17,2 0-28,0-2 2,-4 2-12,2 0-9,4-1-7,-2-3-14,0 1-16,-2 1-25,2-1-21,0-5-34,0-1-53,0-1-31,3-3-49,-8-3-281,18 4-585,-18-4 259</inkml:trace>
  <inkml:trace contextRef="#ctx0" brushRef="#br0" timeOffset="633">648 104 45,'-23'-13'186,"0"2"-7,0 4-2,-3-3-4,5 4-10,-5 1-5,3 3-9,-1 0 0,-1 4-7,-7 2 4,4 0-9,-8 7-4,0 0-4,9 0-6,-6 8-3,-1-2-5,1 3-5,1 3-15,9 1 20,7-3-16,-6 9-1,4 1-7,2 3 1,3-2 2,3 1-9,-1 1 2,4 3 4,1-1-14,8 3 14,-7-4-15,5 5-4,1-1-6,1-3-3,3 2-5,-2 0 7,7-2-11,3-6 1,-2 5 7,1-11-14,7 4-3,-2-5-5,-3-3-7,19 6 4,-6-3 0,8-6 3,9 1-5,-2-6-1,2-1-6,8-2-3,-5-3 1,9-3-1,-4-1-5,3-2-2,17-3 1,-23-4-5,-2 2-2,0-2 1,-3-5-1,-5 0-2,-4-1-1,0-8 0,1 3 2,-3-4 3,-5-2-2,3-5 0,-7-5-10,0 0 6,-2-5-7,0 0 2,-2-3-8,-2-4 4,-2-19-7,-6 18 7,-7 1 8,-6-2-13,-5 4 5,-5-1-6,-8 3 1,-4 4 4,-6 3-9,-6 2 1,-17-8 5,10 16 4,-5 5-2,0 0 1,-14-5-10,11 7 1,1 2-15,-1 3-26,1 1-30,3-1-28,0 5-43,6 3-59,4 2-63,9 0-91,1 3-220,6 1-633,2 1 280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19.68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16 23 191,'-2'-15'369,"2"15"17,0 0 3,0 0-6,0 0-32,0 0-28,0 0-30,0 0-28,0 0-16,0 0-33,0 0-22,-11-12-20,11 12-15,0 0-11,0 0-15,0 0-17,0 0-18,0 0-22,0 0-20,0 0-37,-8 27-52,8-27-44,0 0-41,0 0-50,0 0-51,0 0-72,8 16-72,-8-16-191,0 0-599,0 0 266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7.75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1200 261 85,'-7'-9'244,"7"9"-13,0 0-23,0 0-5,-11-1 8,11 1-17,0 0-4,0 0 1,-4 17-8,4-17-12,7 17-19,-4-8-16,-1 4-13,4 1-9,-2-3-12,-4 4 8,0-2-10,3 0-7,-6 2-12,-1 0-6,1 0-7,-5 0-2,-2-1-7,-1 0-9,-7 2-1,1-4 3,0-6-10,2 2 1,-1-2 13,1-2-9,-5-3 3,7-1 2,-5-1 4,1-6 0,2-1 14,-1-1-15,1-4-1,4 2-4,1-2 4,-2-3-1,3 5-10,0 0 1,3 4-1,3-1-4,3 8-2,-7-11-4,7 11-4,-8-11-5,8 11 2,0 0-14,0 0 8,0 0-6,0 0 0,0 0 0,0 0 0,0 0-1,15 30-2,-15-30-4,0 20 7,3-8-8,-1 2-5,-4-4 3,-1 1-1,3-11 0,-4 18 5,4-10-7,-8 0 12,2-2-27,-4 2 14,2-5 8,-5-2-4,1-1 2,-2 0 2,14 0-6,-28-7-1,10-3-2,5 1 2,-6-4 2,2 3 2,3-4 6,-4 3 9,6-2-3,-1 0 18,0 2 9,5 1 6,-3 1 8,4 1 8,-3 0 10,10 8-6,-8-11-7,8 11-5,-6-8-7,6 8-5,0 0-10,0 0 3,0 0 4,0 0 9,0 0 0,-4 29-6,11-18-3,3 10-5,1-4-1,4 14-7,4-1 12,-1 0 0,3 2-2,5 1-8,-4-3-2,5 9-2,3-4-1,-3 3-4,4-4-2,-1 1-9,-1-1-27,-6-1-40,3-3-60,-2 1-73,-3-3-73,-9-4-66,-2 0-62,4-7-47,-10-2-295,-1 2-792,0-2 351</inkml:trace>
  <inkml:trace contextRef="#ctx0" brushRef="#br0" timeOffset="633">551 7 59,'-18'-6'270,"-6"4"13,-4 0-1,-3 6-3,-6 0-11,9 4 0,-11 5 1,3 5-5,5 4-15,-5 1-8,2 3-10,5 6-7,-2 2-19,0 4-10,5 0-18,3 3-3,0 2-12,4 19-11,6 0-9,6-14-2,1 1-15,4 14-8,10 0-11,3-1-9,6 4-11,7-8-8,12 0-7,-2 0-5,-8-22-10,20 17 0,0-2-13,1 1 0,3-5-8,1-4-2,3 2-44,3-8-49,3 4-67,-18-15-57,15 12-73,-3-2-80,6-1-76,-17-7-280,15 5-751,-11-11 332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9.1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2623 641 121,'0'0'228,"0"-15"0,0 15 1,0 0-6,0-11-2,0 11 1,0 0-3,0 0-4,0 0-4,0 0-6,-2-13-10,2 13-7,0 0-8,0 0-8,0 0-17,0 0-6,0 0-19,0 0-12,0 0 26,0 0-1,0 0 1,0 0-13,0 0-13,0 0-11,0 42 12,2-30-14,-1 0-8,3 0-7,0 3 2,0 1-7,2 0-7,4-1-7,-4 4-3,6-1-13,-1 3-6,1 0-2,-3-1-2,6 1-8,-5-1-3,0 1-3,1-1-3,-6-4-3,0 0-5,-2 0 0,0 0-1,2 0-4,-1-2-2,-4-1 7,0 2-9,-2-2 1,0 2-4,-3-2 0,2-2-2,-2 2 0,-3 0 2,-2-5-6,5-1-1,-3 1 3,-3 2-5,1-5 1,0 2 3,-3 0-3,0-2 0,-1 2 3,1-3-3,-5 1 0,-2-1 2,-3 1-1,4-3 1,-6 2 1,4 0-3,-2-1 1,-1-1-2,1 0 1,5-1 0,-11-1 3,6 0-4,-5-1 4,4 2-2,-4-2 1,7-3-2,0 1-1,-2-1 3,0-5-3,4 1 4,-6-5-1,2 0-1,1 2-1,2-4-1,1 2 2,2-4-10,1-3 12,1 1-7,6-2 6,-3 1-2,1 1 2,3 2-2,1 2 3,5 2-5,-1 0 3,5 0-2,-1 0 5,4-1-4,-1 2-2,4 2 5,-2 1-6,6-2-10,-1 3 9,2 1 6,-2-1-3,2 3 0,5-1 3,-3 2-2,3 3-4,-2-1 1,1 2 6,2 2 0,-3 1-5,2 1-11,-1 0 16,1 1-3,-7 3 3,4 1-4,-4 1 2,-1-1-10,-2 1 1,-2 1 3,-2 2 2,-3 0 3,-1-2-2,-1 2 1,-1 0-10,-3-1 7,0 1 7,-1-2 0,-4 2 1,0-4-2,-1 4 3,-1-2-3,-2 0-1,-7 2 1,3 0 0,-4-3-1,1 1-3,-1 2 2,-5-5 0,1-2 2,0 1 1,0-2-1,0 2-3,0-2 1,0 0-1,-5-1 5,7-2-4,-15 3 2,16-4 2,2-1-2,4-1 1,-7 1-4,4 0 8,6-3-5,-4-3 1,3-1 3,4-3 1,-2 1 11,-2-2 0,-1-7-2,8 6-4,-2-5-4,-3-2 3,1-5-3,1 2-4,0-1 1,1 1-3,2 0-5,1 1 1,-1-1-10,1 1-3,3 5 0,-6-6-5,3 2 3,-1 5-2,3 2-1,-1-3 8,-1 2-4,1 3-3,-2-1-3,3 5 2,1-2 7,4 9-2,-8-14 1,5 7-2,3 7 5,0 0-2,-7-9-4,7 9-9,0 0 10,0 0-3,-4-8-2,4 8 1,0 0 0,0 0 6,0 0 0,0 40 3,1-26 2,2 2 0,4 0 9,-2 7 6,5-3 0,1 3 7,-1 1 5,3 0 0,0-1 11,6 9-3,-2-10-5,-1 1-2,0-3 7,-3 3 2,5-3-4,-1 2 0,-4-3 0,1 0-3,-1 0 3,0-1 6,-6-5-4,-2 4-3,1-3-1,-1-2-2,-2 1 6,1 0-6,-8 4 2,-1-4 0,-6-1-1,1 0-2,-8 3-4,-3 1 0,2-3 2,-20 1-3,4-1-3,-4-1 1,-5 1-5,-1 0 0,-6-5-4,-4-1 0,-15 2-2,18-5-44,-1-2-36,8-4-52,2 2-79,4-6-71,4 0-84,12 1-85,0-3-298,12-1-809,1-1 357</inkml:trace>
  <inkml:trace contextRef="#ctx0" brushRef="#br0" timeOffset="1248">2370 226 202,'-8'-5'279,"8"5"-6,0 0-7,0 0-5,0 0 0,0 0-16,0 0-21,34-4-11,-21 2-8,7-2-29,-2 2-19,8-3-11,0 0-16,2 0-14,2 0-15,-2-1-9,-2 1-10,2 1-21,-5 0-50,-5 0-51,-4 0-57,1 3-55,0-4-87,-9 2-257,4 1-537,-10 2 238</inkml:trace>
  <inkml:trace contextRef="#ctx0" brushRef="#br0" timeOffset="1509">1702 340 247,'0'0'335,"0"0"-18,-10-11-30,10 11-28,0 0-22,17-23-25,-1 13-17,-5 0-26,6 1-10,-3-2-20,-1 3-9,5-1-24,0-6-57,-1 5-55,-3 3-59,2-5-56,6 0-70,-9 0-219,1 1-444,3 3 196</inkml:trace>
  <inkml:trace contextRef="#ctx0" brushRef="#br0" timeOffset="1725">1038 323 178,'-18'-16'255,"3"1"-11,4 2 12,-1 0-4,4-4-15,0-1-20,3 4 17,2-1-7,1 0-26,2 0-20,3-1-25,-1 0-10,5 0-23,-1 0-9,4-3-10,1 6-9,4-3-10,-5 2-11,3 3-4,0 2-9,3 0-5,0 3-11,2 1-1,0 1-6,-2 4-3,1 0-4,-1 0-4,0 4 1,-3 3-6,0-1-1,-1 0-6,-4 4 4,-2 0-13,-4 1 3,3 1-2,-8 1 5,-2 0-2,-2-2-3,-4 5 4,-5 1-6,-6-2 2,-5 6-2,-7-6-2,-2 1 8,-5-1-8,0-1 2,-4-3-2,-3 2-1,1-4-1,-2-1-1,0 1 1,-1-5-7,-23 4 8,19-5-1,0 1-4,0 5 6,7-5-4,1 5-2,4-5 7,1 3-5,4 3 4,8-1-6,2 2 6,1 2-6,2 2 4,-5 7 9,12-1 1,-5 9-4,4 4 20,6 2-4,-1 7 16,-1 18-5,2 3 34,4-1 1,6 4-3,1 2 18,1-1-8,1 6-9,1 1-7,-2 3-10,3-1-36,4-1-98,-7 2-96,-7-1-121,2 3-389,4-5-747,-4 1 331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51.63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context xml:id="ctx1">
      <inkml:inkSource xml:id="inkSrc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1" timeString="2020-10-28T09:53:12.670"/>
    </inkml:context>
  </inkml:definitions>
  <inkml:trace contextRef="#ctx0" brushRef="#br0">7429 1414 92,'-8'-14'215,"3"5"-10,5 9-11,-8-15-1,4 7 0,-1-2 7,0-4-5,1 1-4,-5 2-5,0-2-15,4-1-16,-3 1-20,1 0-11,1 6-12,2-2-11,-2 1-11,-1 1-8,1 0-12,6 7-7,-10-12-6,10 12-1,-5-11-7,5 11-8,0 0-4,-8-8-6,8 8-2,0 0-3,0 0-4,0 0 0,0 0 0,0 0-1,5 39 6,-2-27-5,2 5 6,3 5-2,4-1 7,-3 1-1,3 4 7,4 4 6,2 2-9,2 0 4,-1 1 5,-3-1 3,1 0-3,-1-2 1,-1 0 0,-6-6-2,3 0 3,-4 4 1,-3-6-12,1-1-2,-4-6-1,0 3 4,-2 0-7,-4-2-6,-2-1 7,-1 2-5,-4-5-6,-1 1 3,-9 0-2,-1-4-1,-3 2-4,-3-1 1,-1-3-1,1 0-15,-3-5 9,-4 2 1,7 2-3,-1-5 5,1 7-9,-8 2 1,12-4-3,-1 2 0,2 0 3,-1 0 4,8 0-7,-4 4 1,2-1-4,0 8 4,8-6 3,-1 0 8,5 5 2,-6 5 12,2 0-1,5-1 6,1 4 0,2-2 5,-3 2-2,5 1 4,0-1 2,-2 0 3,4 0-2,3 0-2,-3 1-1,-1-3-1,2 1-2,1-3 7,-4 0-6,1-4-2,-2-2-4,1-3-2,0 1-2,0-4-1,0-10-9,0 17-2,0-17 12,-5 11 0,5-11-6,-15 7 1,5-5-4,-6-2-5,-2 0 1,0-5-4,4 0-2,-9-5 0,2-2-8,3-4 6,-2-1-10,4-3-7,-4-15-11,-2 3-9,8-8-7,5-1-7,4-1-1,3-2-3,4-1-2,6 7 13,0-4-11,-1 6 5,4-1-10,0 5 2,-1 6 9,-2 4 11,2-2-11,-2 2 1,2 2 2,-3 9 9,-1 0-2,1 1 0,-7 10 7,6-15-1,-6 15-2,7-11 4,-7 11-3,0 0-2,1-10-7,-1 10-5,0 0 0,0 0 7,0 0 8,0 0-2,0 0 9,-31 32 4,20-19 2,-9 1-3,2 0 4,-4 2 1,2-1-1,-4 1-1,2-3 4,1-2 1,0-1 5,8-5 8,-3 1-11,-2-2 4,3 1-7,2-2 4,0-3 2,0 1 1,13-1 1,-23-11 0,9 5 3,2-5-2,2-2-6,2-2 4,-3-7-2,1 0-4,2-3-8,0-9-4,0 1-12,1-5 4,-1-7-6,3 3-13,-3-7-10,0-15-9,5-1-8,-7-2-8,5 1 0,0 20-12,7 0 5,-7 2 1,3 6 3,2 5 7,0 7 1,-1 3 4,-1 6 9,-3 3 6,0 3 7,-1-3 5,1 7 3,5 7-70,-12-3-100,12 3-203,0 0-451,-34 19 200</inkml:trace>
  <inkml:trace contextRef="#ctx0" brushRef="#br0" timeOffset="1102">5194 1499 146,'-7'-43'262,"1"6"-3,-4-6-17,-2 1 6,3 2 2,-3-1-7,2 5 12,2 2 4,0 8-20,2 2-32,-2 3-21,-2 1-19,2 3-18,1 2-12,1 2-10,1 2-12,-2 3-15,6 0-17,1 8-6,0 0 14,-10-18-28,10 18-7,-5-9-2,5 9-13,0 0-4,0 0-6,0 0 9,0 0-2,0 0 14,3 45-5,2-20 15,3 11 3,7 5 9,1 3 2,4 17 3,2-3 9,1-13-2,2 9-8,4 4 5,-6-18-6,-2-2-8,5 0-7,2-1-8,-4 0-9,4-3-70,-5-4-83,0-2-83,-7 2-79,-2-7-88,-2 1-77,-6-3-217,1-1-707,-5 0 313</inkml:trace>
  <inkml:trace contextRef="#ctx0" brushRef="#br0" timeOffset="1434">4777 1396 2269,'-20'-33'18,"5"-2"-12,2 12 29,2 1 51,-2-1 75,0 4 21,-2 4 2,9-1-20,-7-2-29,5 6-18,-1 0-8,0 5-6,9 7-7,-12-13-9,9 6-15,3 7-8,-7-8 0,7 8-11,0 0-8,0 0-4,0 0-3,0 0 11,27 35 10,-13-17-2,6 2 0,7 8 2,-2 0 5,3 4 0,1-4-8,-5 3-5,4-1 7,0 1-10,-2 0-1,-5-1 3,-6-6-1,-4-1-2,0 1-10,-4-3 2,-2 1 0,-7-4-5,-1 5 1,-8 0-2,-4-1-1,-10 4-1,-2-2-5,-6 0 0,-3-1-5,-1-4 0,-4-2 1,-3-1-5,2-2-2,-4-4-2,-1-4-4,-2 0 3,3-6-35,6-1-64,-4-4-74,3-1-59,0-7-72,5-3-89,-1 1-326,14 3-767,-1-1 340</inkml:trace>
  <inkml:trace contextRef="#ctx0" brushRef="#br0" timeOffset="2071">3405 1618 118,'-13'-5'273,"2"-1"-4,1-1-8,-2 3-2,-1-5 5,4 5 3,2-3-13,-1 3 4,8 4-3,-12-9-24,9 2-18,3 7-12,-8-14-11,8 14-4,-2-13-24,2 13 9,2-15-16,1 8-8,-3 7-15,13-18-16,-1 8-2,-2-1-18,6 1-11,0 1-5,5-1-11,4 1-10,-4 1 0,3 1-6,1 1-7,-1 5 1,-1 4 2,3 0-10,-3 2 0,1 4-5,1 2 0,-2 2 1,1 2 2,-4 2-2,-1-1 1,-1 0-4,0 3 4,1 0 4,1-3-2,-2 1-2,3 2-4,-3-2-3,2-1 3,-1 0 1,1-4-3,2 5 3,0-5-4,2-2 0,-4 1 0,-1 0-3,1-4-3,3-1-1,-6 3 3,1-4-6,2 0 0,4 5 3,-9-6-7,0 1-2,4 1 3,-6 0-6,-1-2 1,1 1 0,-2 3-2,-1-1-5,-4 2 6,1-3-1,-5 4-1,1-1 1,-3-9-1,-3 18 0,-1-5-2,-2-5 2,-4 3-1,-3 6 0,-11 2-1,-4 1-1,-6-6 1,-4 6-2,-3-5-2,1 1 4,-8-4-4,-2 0 1,-20 2-2,0-3-2,0 1-1,14-7 0,-17 4-3,19-5-9,-12 0-1,17-2-1,1-2-8,1-2 4,3 0-3,4 0-1,-1-2-2,13 1 1,-9-2-1,7-3 0,3 4 4,-4-3-13,3 1 8,0-1-2,1-1 4,-3 0-2,1-1 4,-4-2-9,4 1 7,5-1-6,-2-4 5,3 2-1,-2-2 1,2-5-9,-4-3 2,2-3-9,3-2 1,-3-2-8,7 0 1,2 2-3,3 4-11,5-4 6,-2 6 6,0-5-1,2 5 5,2-1 2,1 1 5,-2 7 0,4-2 4,1 4 7,-3-1-3,2 2 21,3-1-19,-3 5-11,3 8 31,-8-15-23,8 15 4,-5-11 4,5 11-4,0 0 0,-5-11-11,5 11-6,0 0 4,0 0 1,-23 17 10,15-4 14,-8 4-9,1 3-3,5 3 13,-3-1-1,2 3 9,-4 7-3,4 0 12,1 1 10,0-7 2,2 1 6,-2 7 0,4-11 3,4 1 2,0 0-2,4 2-8,0-4 1,1-6 22,4 6 1,1-3 2,3 0 0,-3-6 11,2 4-10,1-4-20,1-1 22,2-2-2,6 1-15,-2-3 11,-2 0-5,9-3 9,-1-3-9,-1-2-3,1-1-3,1-4-4,2 2 1,0-7-4,-3 4-1,-4-3-4,-3 2 1,0-1-4,-4-1-4,-2-1-5,-1 3-12,-4-6-19,-1 6-68,-5 7-74,-3-13-68,3 13-70,-15-17-73,-3 11-285,2-1-721,-7 2 320</inkml:trace>
  <inkml:trace contextRef="#ctx0" brushRef="#br0" timeOffset="2964">2304 1912 101,'0'0'254,"-17"0"-4,17 0 3,-18 1-14,7 2-12,-4-1-9,-1 3-12,3-1 0,-2 0-11,-2-1-10,-3 0-6,4 0-8,-9 7 2,2-5-13,2-3-15,0 5-10,3-5-20,0 0-5,4-1-8,-3-1-10,1 0-16,1 0 3,2-5-8,2 4-3,1-5 1,0 2-30,1-4 14,-4-4-1,4 0-1,-2-2-14,-2-5 0,5-5-7,-2 1-2,0-10-14,2-1-5,-2-1-5,1-1-11,-1-3-8,-2-1-6,1-3-8,-2-1-2,3-3-13,-3 2 5,-1-2-10,-1 1-3,2-2-4,-3 2-2,4-1-5,-1 4-1,2-3 6,-2 6-7,3-1 2,2 0 0,-2 7 5,3 1-3,3 7 6,-3 2-5,5-2 2,1 5 2,2 0 1,-1 6 6,0 2 6,5 0-1,-3 4-1,-2 9-1,3-15-1,0 9-13,-3 6-52,0 0-63,0 0-64,0 0-161,0 0-431,-11 37 191</inkml:trace>
  <inkml:trace contextRef="#ctx0" brushRef="#br0" timeOffset="3396">1408 1497 104,'0'0'250,"-15"10"-3,15-10-9,0 0-8,-10 4-12,10-4-20,-6 5-19,6-5-15,0 0-13,-5 13-13,2-5-13,3-8-9,0 0-12,5 22-7,-2-14-4,0 0-9,2 2-7,1-1-4,-1 3-6,3 0-6,2 0-6,0 0 4,0 2-9,1 1-2,-1 0-2,-2-2-4,0 2-3,0-4-6,-3 3-1,-1 1 0,0-3 2,-4 1-4,-4 3-2,-1 2-3,-5-4 5,-6 4-7,-2-4 4,0 2-6,-3 0-1,-1-2 1,-4-1-5,4 0-4,-6-4 7,3 1-2,-2-7 1,1-1-5,-2-6-2,4-1 0,-6-2 0,7-6-2,2-1-2,0-4-1,1-5-1,-1-5-4,2-6-8,-2-1-8,6-1-6,-1-3 0,3-2-12,1 0 0,7-2-4,-1 0-2,1 0-4,-3 0 1,3 0-2,5 4-2,-2-1-1,-1 3 0,1 0 2,2 5-3,0 6 2,0 0 1,2 1 0,1 4 3,-3 5 5,4 0-4,-4 2 6,0 1 3,3 5 0,-3 8 4,0-14 2,0 14 3,0 0 4,0-13-3,0 13-1,0 0 3,0 0 0,0 0-2,-3-18 3,3 18-6,0 0-1,-17-5 1,7 5-5,-7 2 6,-1 3-6,-7-2 2,-3 2 9,-9 3 4,0-1 0,-3 3-5,-7 0 6,3 1 0,0 7-4,-5-4-1,-1-4 8,1 7-6,-2-4 6,1 6 2,3-1-2,4 1 6,3 0-7,1-2 9,8 4-2,5-7-5,9 1 10,-2-1 2,6-2-5,5 0 6,1 1 2,4-1 9,4 3-3,3-2 6,5-1-2,3-3 6,6-3 0,6 1-6,5-7 6,7 4 2,2-8-3,3 0-1,1-7 0,2-2-4,1-3-1,-1-3 0,2-2 0,-2 0 0,3-4-4,-9 2-4,-2 3-2,-4-3 6,2 4-7,-11 5-5,0-2-12,-2 3-53,0-1-85,-9 9-248,-1 4-432,-11 1 191</inkml:trace>
  <inkml:trace contextRef="#ctx0" brushRef="#br0" timeOffset="4176">1193 2822 113,'5'10'359,"-5"-10"6,4 5 5,-4-5-20,0 0-20,0 0-8,25-16-5,-9 4-25,2-2-30,5 0-30,1 1-20,7-6-16,2 0-20,-1 3-21,8 1-17,-16 2-15,4 0-12,-2 1-10,0 3-14,-5 0-11,-3 3-49,-3 0-52,-2 3-64,0-4-50,-5 4-50,-8 3-68,14-8-65,-12 2-294,-2 6-667,7-11 295</inkml:trace>
  <inkml:trace contextRef="#ctx0" brushRef="#br0" timeOffset="4611">0 661 46,'0'0'135,"0"0"-6,0 0-7,0 0 0,0 0-9,0 0-6,0 0-8,23-18-12,3 7-5,-1-2-8,12-4-11,4-2-5,-2 1-7,5-1-4,5 0-4,0 1-4,19-9-5,-19 9-1,0-2-5,1 4-3,2 2-3,-3 1 6,-5 7 1,-1 2-7,-1 2-8,-14 4-2,1 5-70,8 3-79,-12 1-109,-1 2-265,-3 2 119</inkml:trace>
  <inkml:trace contextRef="#ctx1" brushRef="#br0">3830 880,'-820'-430,"234"235,156 39,117 77,40 79,-40 0,118 157,-196 312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36.08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7545 206 193,'0'0'272,"0"0"9,0 0 5,0 0 0,0 0-17,0 0-18,0 0-16,0 0 1,0 0 3,0 0 11,-53 0-17,36 3-15,-3 0 1,-8 2-8,-1 1-10,1-1-9,-9 3-10,1 1-5,0 7-2,8-4-14,-7 4-1,7-4 15,3 3-18,4 1-18,2 0-11,-4-2-10,7 0-14,1 6-10,8-8-19,1 1 4,-2 1-8,6-1-3,4 2-2,8-3-5,1 1-9,9 1-5,4 2-2,4-3-3,11 0-13,0-4-16,3-1-32,4 2-53,-5-5-45,1 2-62,-1-3-70,-12-1-58,-1 1-65,11-4-57,-18 4-362,3-2-858,-6-2 380</inkml:trace>
  <inkml:trace contextRef="#ctx0" brushRef="#br0" timeOffset="369">7101 22 189,'-29'-7'237,"-5"0"-4,9 2-14,-5 2-7,3 3-8,0 3-8,2 0-1,-4 4-10,5 6 6,-12 4 9,2 5-10,6 4-3,-11-1 4,3 4 1,2 5-3,-1 2 8,1 3-15,-6 13-10,0 1 3,9 1-11,4-11-12,6-3-9,3 4-8,3 1-17,5 0-11,7-2-8,5 2-8,9-4-19,4 2 0,9-1-6,7-4-3,24 18-14,9-9 5,-4-2-6,5-5-6,4-8-20,1-7-27,2-3-48,-1-7-64,3-2-87,-4-2-88,1-1-89,-22-4-350,20 4-791,-21-2 351</inkml:trace>
  <inkml:trace contextRef="#ctx0" brushRef="#br0" timeOffset="3766">5279 656 40,'-7'-10'213,"7"10"-4,-3-9-1,3 9-2,-7-9-3,7 9 1,0 0-4,-5-9-3,5 9-9,0 0-5,0 0-5,0 0-5,0 0-4,-8-6-7,8 6-4,0 0-13,0 0-3,0 0-10,0 0-6,0 0-7,0 0-7,0 0 29,0 0 23,0 0-10,0 0-16,0 0-10,0 30 10,0-30-8,8 20 3,-4-5-1,2-4-17,-3 5-10,7 0 5,0 3-10,1 0 0,2-1-12,-3 4-6,5-3-5,-4 0-4,4 2-9,-2-3-5,0 3-6,3-8-3,-1 7-3,-9-4-5,4-3-3,-2 1-8,0 2 0,-1 0 5,3 5 2,-7-6-8,4 2-4,-6-3 4,2 0 0,-3-1-3,-4 4-1,-3-2-1,-1 1-4,-7-1-2,2 2 0,-6 2-2,-3-5-1,1 4-1,0-5-1,0 2-1,-3-2-1,1 0-1,-2-2 1,1-2-5,-1-1 3,1 3 1,4-4 0,-2-1-3,4-2-3,0-3-3,0 1 5,2 0-2,-4-1-1,2-1 0,0 0 1,-6-1-3,-1-3 2,6 3-1,1-1 3,0 0-5,2 0 2,-2-3 0,0 1 0,1 0-3,1-5 4,0 3-2,-2 0 0,2-2 0,1 0-3,-3 0 2,0-5 0,-3 0 2,0 0-4,8 2 1,-7-1 1,4 1-1,1-4 1,-3 4-1,7 0 0,-5-5-1,6 4-2,-1-3 1,1-4 2,3 4-8,-1 1 4,3 0-1,0-7-3,4 7 0,-1-1-6,0 0 5,1 3-3,2-2-3,3 4 3,-3-3-1,6 0 0,-2 2 0,3-3-4,2 4 3,-2-1 1,3 1-2,1 3 2,-1 1 1,-1 1 2,3-3 1,-2 1 3,-1 4-5,-10 3-2,16-3 0,-6 3 1,-10 0 2,21 2 1,-9 1 0,1 0 5,-4 4-2,4-1 1,-1-1 2,1 6-1,-2-3 0,1-1-2,-1 3 5,-1 1 0,-2 2 1,3-2-1,-4 0 1,-2 2 2,1 0-4,-4 3 5,1-3-2,-3 3-1,0-4 8,-1 1-3,1 2-3,-4-8-2,4-7-2,-6 18 4,4-10-1,-1 2-1,-4-1 3,3 0-3,-6 3 4,3-5-3,-1 2 0,0-1 1,1-5 0,-7 5 0,-1 1 0,0 1 0,1-2-2,-9 3 0,2-1 2,-4 1-1,3 0 0,-1-1-3,-5-1 3,7-1 3,-5 2-2,-4-4 0,6 2-1,-2-2-1,0 1 1,3-3 3,-1 2-3,4-4 1,5 2-2,1-1 0,-2 1 2,4-4-4,2 4 4,10-4-4,-19 2 6,9-2-3,10 0-1,-16-2 1,16 2 1,-17 0-1,17 0 4,-8-4-2,8 4-1,-11-7 1,3 1-2,8 6 1,-12-13 0,7 8-1,-1-3 0,1-2 1,-1-1-1,-4-2-1,3 0-3,1 1 2,1 1-2,-3-2 0,1-3-2,2 0-1,-4 3 4,2-1-3,-1 1-3,1-3-3,1 2 3,-2-1-5,1 1 3,-1 0-3,-2-2 0,5 3-3,-3 2 3,2 0-1,-1 2 5,4 2 0,3 7-1,-8-16 0,5 11 2,3 5 0,0 0 2,-7-9-1,7 9 0,0 0 3,-5-10-2,5 10 0,0 0-1,0 0-1,0 0 1,0 0-3,-8-7-8,8 7 5,0 0 1,0 0 3,0 0 1,0 0 1,0 0 0,8 35 0,-6-25 6,-2-10-4,5 21 6,1-9 2,-3 1-1,2 2 0,2-1 6,4 6 4,-3-5 11,4-4-8,1 10 1,-8-5-1,9 0 5,1 4 0,0 0-4,-7-6-3,2-1 5,4 5 1,-2-4 4,-6 0-1,4-1-1,-2 0-4,-1-1 9,1 5-11,-7-10 1,3 6-4,-1-5 1,-3 1-2,0-9-1,-10 23-3,-8-10-1,-1 1 4,-16 4-3,-4 1-1,-5-7-2,-5 1 25,-24 2-3,-2-4-18,-1-5-38,2 4-41,-7-9-46,4-3-57,27-2-67,-1-5-78,4 0-91,6-5-466,14 5-948,6-6 420</inkml:trace>
  <inkml:trace contextRef="#ctx0" brushRef="#br0" timeOffset="5337">5020 223 236,'0'0'265,"0"0"-3,0 0-10,-10-5-7,10 5-8,0 0-6,0 0-3,0 0-5,29-3-20,-16 0-15,3-2-15,2 0-12,4-1-27,5 1-2,-1-6-17,10 3-10,2-5-11,-4 2-8,-8 3-10,13-3-14,-11 1-1,1 3-5,-1-1-42,-2-1-32,-2 2-37,-9 1-40,-2 4-47,-3-3-50,-4 3-49,-6 2-51,0 0-176,0 0-506,0 0 224</inkml:trace>
  <inkml:trace contextRef="#ctx0" brushRef="#br0" timeOffset="5607">4425 330 242,'0'0'293,"0"0"-9,-8-7-17,8 7-16,0 0-22,24-13-11,-6 7-15,-3-1-11,8-3-18,-1 1-21,0 0-15,2 3-12,0-3-14,3-1-9,-3 0-2,-1 4-54,-7 1-42,0 0-53,-4 2-63,-6 0-72,-6 3-42,15-3-204,-15 3-464,0 0 205</inkml:trace>
  <inkml:trace contextRef="#ctx0" brushRef="#br0" timeOffset="5876">3426 504 172,'-13'-7'278,"4"1"-13,-3-1-13,-1-2-10,5 3 6,-2-4-14,5 1-5,-1 0-8,-1-2-8,2 3-5,5 8-19,-5-15-21,4 5-13,1 10-18,5-21-6,3 10-21,2 0-9,-2 1-12,3 1-14,2-1-4,2 1-3,0 3-4,1 0-19,3 2 2,-2 3-4,1-1-4,0 2-7,-5 2-4,3 0-3,-3 3 1,-2-1-4,-1 7-8,1-2 4,-2-3 1,-1 4-5,-3-1 7,-2 1-6,-6 3 5,-1 0-9,-5 3 8,-3 1-8,-4 0-2,-7 1 6,-3 7-9,-3-7 4,-2 3 5,-2-4-5,-3 0-2,-1-2-2,-4 0 8,-3-2-5,0 0-1,-5 0 3,4-4-4,-4-1-5,3-2 4,-1 2 0,-2-2-6,2-2 2,1-2 1,2 0-3,2 2 4,3 1 0,-2-4-9,5 0 14,9 3-7,2-4-4,1 3 6,6-1 8,1 0-18,0 2-7,4 1 9,1 1 2,-1 0-1,2 4-4,-1-2 11,4 3 5,0 3-12,0 4 6,0 6 11,6 1 2,0 12 15,4 3 16,5 5 0,2 17 11,-2-12 7,9 17 4,-1 2-3,-1-5-6,0 5-4,0 0-13,1-2-32,1 0-88,-4-1-73,-1 7-72,-8-4-121,2 2-380,-2 4-782,1-4 347</inkml:trace>
  <inkml:trace contextRef="#ctx0" brushRef="#br0" timeOffset="7093">1481 802 124,'0'0'224,"0"0"-15,0 0-6,0 0-22,0 0-3,0 0-10,0 0-11,0 0-4,0 0-13,-13-14-4,13 14-3,0 0-8,-6-14-10,6 14-8,-5-12-11,2 5-9,3 7 14,-4-19-12,-1 12-5,1-4-11,0-1-2,-1-1-7,-1 1-2,3-2-5,-4 1-3,1-4-2,-1 4 15,1-2-7,-3 0-5,3 0-9,-1 2 8,2 0 1,-1 2-2,-2-2 3,5 4 7,-4-3 1,4 5 5,3 7 0,-7-13-5,2 7-1,5 6 0,-5-13 5,5 13-1,-3-8-7,3 8-5,0 0 13,0 0-23,-6-11-6,6 11-2,0 0-6,0 0-1,0 0-3,0 0-2,0 0 0,0 0 4,0 0-6,0 0 9,0 0-3,9 34 0,-5-25 8,4 5-2,-3 0-2,3 7 4,2-3-8,-2 1 7,0 5-2,3-5 1,2 2 9,0 3-3,0-4 0,4 1 1,-3 5-2,1-5-2,-4 3 0,3-3-4,3 1-4,-4 3-3,2-5 1,-2 1-6,2 1 0,0 1-2,-6-5-1,3 1-2,-1 5-3,-4-5 0,1 3-1,-3 1-4,0-8 0,-1 3 0,-2-3-3,-4 2 2,1-4-5,1 1 5,-5-2-2,2 1-3,-2 2 5,0-2-6,0-1 2,-5 1 0,2 0 1,-2 0-2,2-2-3,0-2 2,-3 1 1,-1 1-1,-2-3 1,-3 0-2,3 2 5,-4-2-7,3-1 3,-6 3-2,0-5-2,3 0 4,0-2-1,-3 0 7,4 1-10,-2-2 2,-4 2-5,2-4 10,1 1-1,4 1-5,0-2-2,-1 0-1,-1 2 7,2-2-2,0 0 4,4 1-1,1 4 0,1-3-6,-1-1 8,1 2-4,-1 0 1,-1 2 0,3 0 5,-1-2 3,2 1 1,-1 0 0,0 1 0,9-5-3,-13 10 5,5-4 1,3 0 6,1 0 6,-2 4-2,4-2 0,2-8 13,-5 18 3,2-9-2,1 1 1,2 1-1,0-11-2,0 24-6,0-11 5,2 0 7,5-2-1,-6 3-5,2-1 1,2 1-4,-1-1-2,1-1-5,-1 5-1,3-3 0,-1 2-3,-1-2-2,2 2-4,-1 4-4,-1-7 0,-2 4 0,2-2 1,-1 0-2,-1-2-3,-1 0-1,-1-1 5,-1 2-5,-1-2-3,1-12 1,-9 16 1,6-7-4,-7 1 3,5-4 2,-6 2-5,-4 0 0,-1-4 3,3 0-2,-5-1-2,-1-1 4,-1-2 0,1-3-2,-3-3-4,-2-4 6,1-1-3,4-4-2,-1-3 0,0-1 0,1-11 1,3 0-2,6 4-2,-2-4 2,8-5 5,-1 3-10,1 5-1,8-6-1,1 5-6,-2 6 1,3 1 1,-1-3-1,0 3 3,0 7-2,3 0-1,-3-2 1,3 6 2,-1 1-2,-2 1 5,-5 8-3,6-11 3,-6 11-4,2-10 2,-2 10-1,5-7-5,-5 7-6,0 0-4,0 0 4,0 0-4,0 0 4,0 0 1,0 0 2,-28 20 0,13-12 6,2 2-9,-1-3 9,-1 3 0,-1 1 3,-6 0 2,8-1 0,-3-1 1,-2 2-2,3-4 0,3-1 0,0 1 30,-2-3 0,5-2-1,-5 2-5,2-4 2,13 0-6,-22-6 3,9 0-2,3-3-11,-3-2 5,0-2 2,-2-4-4,2-6-5,-2-8-6,-3-2-12,5-4-4,-1 2-5,-3-8-9,3-3-16,-4-16 1,3 17-8,-1-14-2,5-2-8,-2 15-6,-2-14-5,3 15-2,3-2-6,-3 0-6,-2-3 0,-3-10-3,3 17-11,-1-2-8,-5 2-1,3 3-75,-6 4-85,-3 4-81,-7 0-383,4 10-801,-1 2 355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44.65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3455 521 213,'-11'-20'285,"-4"3"-3,5 0-2,0 4-3,2 0-6,2 7-2,-1-2-1,2 2-11,-3-1-9,8 7-18,-6-10-15,6 10-20,-5-6-20,5 6-18,0 0-9,0 0-10,0 0 1,0 0-3,-5 27-14,11-5 1,1 1-3,6 1-3,-2 11-4,6 0-6,2 3 2,6-1-6,-1 5-6,4-4-4,-1 2-7,14 14-8,-10-16-10,0 1-5,0-3-28,-2-4-60,1 0-74,1-5-78,1 5-74,-4-5-86,3 0-72,-7 2-312,-3-4-779,-3-2 345</inkml:trace>
  <inkml:trace contextRef="#ctx0" brushRef="#br0" timeOffset="323">3038 513 301,'-15'-19'351,"2"2"-7,2 2-2,-2 2 1,3 0-17,0 4-36,4 1-23,-2 2-30,3-1-25,5 7-28,-8-9-14,8 9-21,-5-10-13,5 10-10,0 0-10,0 0-18,0 0 5,0 0-4,6 41 0,4-17-1,3 1 1,0-3-6,10 10 0,-2 0 7,10 4-8,-3-3 2,3-1 3,-4 5-8,4-3-1,0 1-5,-1 1-6,-4 1 3,-4 3-1,4-1-6,-3 0-2,-8 2-4,0-4-4,-4 2-3,-6-6-5,-5 7-5,-3-6-3,-7-1-7,-2 1-3,-1-2-3,-3 0-3,0-10-2,-4-1-2,2-1-13,-3-1 8,-10 4-2,7-6-3,-1-3-2,-10 1 1,7-5-7,-10-3 8,9-3-3,1-1-1,-3-2-1,5-4-3,0-2 0,0-4-1,2-2 1,-4-13-2,5 6-1,4-9-2,-6-3-3,7-2-12,-3-2 0,3 1-1,-1-1-10,-2 1-2,3-2-11,-4 2-7,1-1-1,2 4-6,-4-4-5,0 5-4,-3-1 0,3 4-4,-6 3-3,9 7 5,-1 1 2,-3 3-1,-1-1-11,3 2 13,-6-2 4,2 3-2,3 1 8,-1-2 0,9 4 3,0 1 6,2-1 2,5 3 4,0-2 2,8 6 8,-13-9 1,6 5 4,7 4-16,-5-10 20,5 10 0,10-14-5,3 7-2,2-3 12,8 4-7,0 1 14,6 1-21,-1 0 19,2 8-2,-2-1-1,8 2-1,-7 1 2,1 4 5,-4 1 2,-2 3-4,1-3 12,-1 17-14,-8-8 17,-3 5 9,-6-2 1,-1 10 0,-2-5 1,-6-4 1,-1-1-1,-2 1-6,-2-2 6,-2 3-6,-3-3 0,2-3 1,-1 0-3,-4-1-3,4-5 3,-9 1-2,9-2-3,-7 3 5,0-5-4,0 1-9,-5 2 8,4-6-1,-7 3-1,1 3 2,-12-6-7,8 0 4,-1-1-2,-1 0-3,5-4 5,-3 0-1,1 0 3,4-6-7,-1 0-3,7-3 3,-6-3 0,1-2-5,0 0 2,2-5-4,-2 2 2,4-8-10,-7-1-9,3-2-4,-1-4 0,1-2-3,3-3-2,-3 5-5,4-3-4,1 4 2,0 5-6,5 0 0,-2 3 6,1-1 1,4 7 4,0 2-2,0 1 10,1 1-5,4 1-3,1 2 3,-4 2 9,8 6 0,-8-9-3,8 9 3,-2-10 8,2 10-8,0 0 13,0 0-16,0 0-8,0 0 9,0 0 7,22 22 7,-11-6-1,5 0 12,1 2 6,1 2-1,4 9 10,4 0 4,-1 4 1,1-6 5,0 5 3,-2-3-3,1 0 3,-2-4 6,-7-4-7,4 1-2,-4-4-5,0 1 10,-6-5-8,8 3-1,-7-5-5,-6 0 3,2 0 3,-4-3-7,-3 6 9,-3-4-7,-4 2-1,-4 0-6,-7 1 3,-2 2 9,-6-5-14,-10 5 0,-4-5-1,-4 2-1,-7 1-15,-21-2 11,4-1-1,14-2-11,4-5 6,-4 3-12,7-2 3,4-4 1,12 3-3,4-6-1,1-1-3,1 0-5,7-4-47,2-1-92,5-1-92,2-7-114,3-2-355,9 2-782,7-6 346</inkml:trace>
  <inkml:trace contextRef="#ctx0" brushRef="#br0" timeOffset="1410">2105 122 257,'0'0'342,"8"-4"-30,-8 4-35,0 0-24,5-9-20,-5 9-24,0 0-20,0 0-19,0 0-16,0 0-14,0 0-12,9-4-14,-9 4-8,0 0-8,0 0-11,0 0-7,0 0-14,0 0-7,0 0-4,0 0-4,0 0-2,7-5-9,-7 5-2,0 0-8,0 0-5,0 0 3,0 0-35,0 0-76,-20 22-79,14-15-79,-6 2-276,3 3-558,-3-1 247</inkml:trace>
  <inkml:trace contextRef="#ctx0" brushRef="#br0" timeOffset="1669">1406 272 239,'-8'-5'326,"8"5"-28,-10-11-32,6 6-23,4 5-27,-11-12-20,11 12-18,-6-9-11,6 9-25,-7-6-14,7 6-13,0 0-14,-6-7-11,6 7-8,0 0-12,0 0-5,0 0-9,0 0-36,0 0-76,-18 19-73,14-12-74,-4 3-232,3 3-472,-3 0 209</inkml:trace>
  <inkml:trace contextRef="#ctx0" brushRef="#br0" timeOffset="1911">702 285 221,'-25'-29'303,"-2"1"-33,4 0-25,2 0-28,0 9-24,3-1-17,1-2-21,3 5-12,-1-1-17,5 7-10,-1-3-14,1 2-11,2 1-7,3 5-10,0-1-8,5 7-10,-8-9-5,8 9-6,-8-6-8,8 6-10,0 0-7,0 0 2,0 0-1,13 25-3,-7-5 8,6 5-6,7 3 16,-1 5 4,0 1-6,5 5 7,1-4 8,3 1-6,-1 1 4,0 1-2,0 3 4,0-5-1,-2 5 0,2-2-4,0 0-6,-1 2-25,-7-5-69,3 3-88,0-4-105,-10 1-260,1 1-551,-9-1 244</inkml:trace>
  <inkml:trace contextRef="#ctx0" brushRef="#br0" timeOffset="2228">208 837 135,'-14'0'277,"-1"2"7,0-1-32,-1 2-19,-7 5-26,0 5-21,7-5-18,1 0-14,-1 2-16,3-1-13,0 1-12,2 3-9,3-2-7,4-4-3,-1 1-5,5-8-5,2 18 0,3-10-2,5 3-5,3 0 0,5-3-2,8-1-9,1-3-2,9 3-3,5-3-9,0 0 1,3-2-2,1 4-4,-4 3-8,1-2 3,-9 2-3,8 1-1,-17 1-5,2 0 2,-3 2-3,-2 3-7,-5-2 5,-4 4-9,-2-2 9,-9 6 8,-4 2-15,-4 0 32,-6 11 3,-8-3-8,-5 5 0,-3 0-8,-23 8-6,16-11-9,-2 1 0,4-3-6,0 0-4,1-2-69,1-2-49,1 2-62,3-4-81,5-2-76,9-1-257,-3-3-623,8 3 276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24.2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636 354 225,'0'0'305,"-23"-10"-1,23 10-8,0 0-2,-11-7-11,11 7 12,0 0-17,-5-4 7,5 4-5,0 0-3,0 0-4,0 0-11,-12-6-9,12 6-5,0 0-11,0 0-7,0 0 3,0 0-12,0 0-17,0 0-8,0 0-7,0 0-9,0 0 0,0 0 0,-11 10-6,11-10-18,-3 11 6,3-11 2,-7 13-9,5-4 3,-2 4-3,0 0-3,3-2-9,-3 2-7,4 0-4,-3 3 3,0-3-9,3 3-91,0 1-35,3-1 0,0 6 0,-3 0 0,4 3 0,-3-1 0,6 0 0,3 0 0,-6-2 0,3 0 0,3 0 0,-5-6 0,0 5 0,3-4 0,0 3 0,-3 1 0,0-1 0,-2 5-386,-3-2-208,-10 4-609,5 10-1301,-5-2 576</inkml:trace>
  <inkml:trace contextRef="#ctx0" brushRef="#br0" timeOffset="644">541 45 50,'0'0'254,"-3"-9"-9,3 9-6,0 0-11,0 0-11,0 0-14,0 0-8,-7-10-13,7 10 4,0 0-20,0 0-12,-3-8-6,3 8 3,0 0-24,-13-6 1,13 6-13,-11-4 11,11 4-17,-12-4-1,12 4-2,-14-4 1,14 4-9,-13 0-1,13 0-4,-15 0-8,15 0-2,-21 2 3,8 2-1,1-4-2,1 2-3,-2 2-8,-2 1-1,-1 1 0,3 1-2,0-1-2,-2 1 1,4 5 11,-2-2-1,-5 9-7,3-6 9,2 1-7,-5 8-3,0-3-2,-3 10 5,3-7 6,4 2-2,-1 8 3,-5 0-3,2 4 0,2-2-8,3 3 3,-1-1-11,2 3 0,1-1-7,1 2 2,2 1-2,1 1 11,4 1-2,1 2-8,4-1-5,0 6-6,1-7-3,5 1-5,5 3 0,0-3-4,0-2-4,8-1 0,5 3-7,9-8 3,13 12-4,-5-18-4,15 12-27,6-5-42,3-4-55,0 1-61,4-11-66,-2 1-83,-4 2-71,-15-11-79,-4 2-361,3-3-896,-7 5 396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27.42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2217 623 59,'0'0'172,"0"0"-4,0 0-10,0 0-14,0 0-4,0 0-2,-6-7-9,6 7-4,0 0 0,0 0-5,0 0-4,0 0-7,0 0-5,0 0-3,0 0-8,0 0-2,0 0-13,0 0 1,0 0-7,0 0 2,0 0-5,0 0 0,0 0-4,0 0-4,0 0-1,0 0 0,0 0-3,0 0-2,0 0 1,0 0-3,0 0-4,0 0 2,0 0-3,0 0 0,0 0-1,0 0 0,0 0-11,0 0-2,0 0 1,0 0 2,0 0-1,0 0-3,0 0 2,0 0 2,0 0-6,0 0 2,0 0-2,0 0 1,0 0-1,0 0 5,0 0 1,0 0-2,0 0 0,0 0 4,0 0-3,0 0-3,0 0 5,0 0-4,0 0 3,0 0 0,0 0 1,0 0 0,0 0 4,0 0-7,0 0 0,0 0-6,0 0 5,0 0-1,0 0-2,0 0 0,0 0-4,0 0-3,0 0 4,0 0-8,0 0 4,0 0-11,0 0 11,0 0 0,0 0 2,0 0 7,0 0 11,0 0-1,0 0 1,0 0 1,0 0-1,21 19 3,-21-19 3,10 6 1,-6 1 0,5-2 6,-9-5-2,11 12-8,-4-4 11,-1 2 4,-3-4-1,5 2 0,-1 4-5,1 0 6,0 1-5,0-1-7,2 3 7,-2-1 8,0-1-11,-3 1-5,0 1-2,5 1-2,-2-1-6,-3-1-3,2 0 4,1-2-10,-2 5-1,4-3-6,-2-1-2,0-1-1,0 1 0,-1 1-10,1-3 3,0 0 2,2 1-2,-3-1 0,-1-4-3,-1 4-2,-2-3-1,-3-8 3,7 11-5,-6-5 2,4 1-2,-5-7 3,5 9 0,-5-9-3,3 11 1,-3-11 2,-1 13-1,1-13 0,-2 13-1,2-13 0,-10 10-2,5-6 1,5-4 0,-11 11-2,5-6-2,-3 1 2,1 1-3,-5-1 1,2 2 1,-4 1 0,-4-3-4,1 5 4,-7-3-1,2 3 1,-3-4 1,2 4 0,1-2-3,-5-3 2,6 2-2,-1-1 1,5-1 2,2-3-2,-1 2 0,6-2-1,1 1 2,-1-1 1,11-3-3,-13 3 1,13-3-2,-12 3 4,12-3-2,-8 4 1,8-4 4,0 0-4,0 0-2,-18-6 1,18 6-1,-14-3 2,14 3-1,-12-4-1,2 0 0,4-2 4,-2 1-2,8 5 1,-17-11 2,9 3-5,0-1-2,0-4 2,-2 1 2,2 1 5,-2-1 11,4 2-1,1-1 0,-3-4-4,1 1-3,-3 1 2,2 1-2,3-3-1,-3 1-1,0 3-1,0 0-2,-2-2 2,0 2-2,1-4 2,2 2-2,-3 3-3,2-3 3,3 0-3,-1 2 1,-1-6-3,1 2 0,1 2 6,0-2-5,3 2-1,1 0 1,-1 0 0,2 3 1,0 10 1,0-16-3,0 16 1,2-18 1,1 11-4,0-2 5,4 2-2,1-1-3,-3 1 7,6 1-7,-1 0 1,-10 6-1,15-3 3,-4-2 4,-1 3-6,-10 2-1,24 2 3,-12 0-3,1 4 0,-3-3-6,3 4 6,-2-3 1,-1 1 1,0 1-3,-2 1 1,0-3 2,2 6 1,-6-3-2,3 2 0,-1 2-2,1-5 3,-4 1-3,4 1 1,-7-8 4,6 14-5,-1-9 4,-5-5 1,3 16-2,-1-10 1,-2-6-4,8 11 2,-8-11-1,5 12 2,-5-12-2,5 7 8,-5-7-5,3 10 1,-3-10-3,4 8 0,-4-8 23,3 12 5,-3-12-6,0 0-1,-8 13 0,1-4-5,1-3-2,-3 1 1,0 3 0,-4-1-3,-7 4-2,2-2 3,-5 1-2,2 1 2,-3-2-6,-12 7 0,10-7-2,1 1 2,-1-2 3,-8 6-8,10-5 1,1 0 1,0-1 4,7-3-4,-2-1-2,2-1 2,-1-1-1,6-2-2,1-2 3,-5 2 2,4 0-3,11-2-3,-18-4 3,18 4 1,-18-6 4,5-2 3,5 5-1,-2-6-1,-1 0 0,1-2 4,0-3 1,1 2-5,-1-2 5,-3 1-5,1-3-3,-2 0 4,-1-3 0,0 1-1,-3-2-2,5-1-9,-1-1 11,-3 1 1,4 0 2,0 2 15,0-3-6,4 3 3,-3-3-3,2 4 4,2 4 0,-2-3-3,2 5 17,2-1-5,-1 0 1,2 3-13,-3-1 11,5 5 0,3 6 10,-10-13-6,10 13 4,-8-9-6,8 9-2,-3-6-9,3 6 2,0 0-5,0 0-2,-5-9-2,5 9-5,0 0 1,0 0-13,0 0 10,0 0 6,0 0-9,0 0 2,6 32-2,-1-22 1,-1 2 1,-1 5 1,3-3-12,-1-3 1,3 3 4,-3 0 4,8 7-4,-5-4 1,2-3 2,-2 0-4,4 2 3,-1 2 6,-3-4-4,4-2 1,-2 1-5,1 2 3,0-4-3,-4 2-7,1-1 8,0-1 0,-1 4-6,2-4 0,0 0 0,-3 1 6,-1 0-6,-2 1 2,0-3 6,2 1-9,0 0 4,-1 0 1,0-1 1,-2-1 4,-2-9-9,0 17 6,2-6-7,-6-2 5,6 3 2,-2-12-1,-8 17 2,5-4 2,-4-6-14,1 5 6,-4 0 2,-2-2-3,-4 1 0,-7 4 8,1-4-12,-3 0 10,-7 3-3,-6-1-2,-4 1 2,-1-4-4,3 1-18,-8 0-29,4-1-16,0-5-23,2-1-25,3-2-39,11 0-45,4-4-59,4 0-70,1-1-75,2 0-70,6-2-70,-2-1-335,5-1-951,8 7 421</inkml:trace>
  <inkml:trace contextRef="#ctx0" brushRef="#br0" timeOffset="1977">2080 166 11,'0'0'285,"0"0"1,0 0-8,-9 5-9,9-5-11,0 0 1,0 0-10,0 0-7,0 0-8,0 0 1,0 0-16,44-17-12,-30 10-18,9 1-18,3-5-13,-3 3-24,3-3-6,0-2-20,0 4-3,0-4-16,2 4-6,-4-2-8,10-3-6,-9 7-9,-7 1-14,3-3-31,-6 2-34,-1 2-27,-2 0-32,-2 4-30,-1-1-28,-9 2-28,0 0-39,0 0-32,0 0-36,0 0-263,0 0-578,-36 14 256</inkml:trace>
  <inkml:trace contextRef="#ctx0" brushRef="#br0" timeOffset="2325">1430 332 71,'0'0'257,"-11"0"-3,11 0-11,0 0-15,0 0-19,0 0-18,0 0-7,0 0-13,33-15-13,-24 13-11,4-6-19,2 3-7,5-3-16,-7 0-8,6 3-12,2-3-8,2 1-7,-7 4-26,-3-3-42,-1 2-43,-2 3-51,-10 1-53,16-5-49,-16 5-201,10-1-429,-10 1 190</inkml:trace>
  <inkml:trace contextRef="#ctx0" brushRef="#br0" timeOffset="2579">588 480 241,'-8'-12'264,"1"-1"3,-1-2-16,2 1 0,1 0-22,2 0-18,3-1-20,-2-4 1,4 7-4,-1 0-1,3-2-1,0 3-26,1-2-14,7 0-7,-4 1-7,3 3-7,1 0-19,1 1-3,0 1-10,6 2-7,-4 2-11,4-2-7,-2 5-6,1 0-1,-2 5-10,-1 1-11,1-1-4,-3 1 1,-2 2-8,-1 4 5,-3 1-4,1 4 4,-5-2-11,-3 4 1,0 2 0,-5 1-2,-8-4-4,0 2-5,-2 0 0,-1-2-1,-3 1 1,-4-2-1,-7 6 0,-2-5-5,-2-2 4,8-4-12,-9 5 7,0-5 7,-1-2-7,5-5 7,-5 1-1,-3 2-4,3-4 3,5 2 21,2-1-11,1-1-2,0 1 9,1-2 0,9 0 3,-7 1 2,1-2 4,8 0 10,-1 1-1,3 2 3,1-2 4,0 2 3,3-3 2,3 1-2,7-3 8,-13 9 4,5-2-7,2 2 12,1 4 8,0 2 6,5 2-8,-3 10 23,1 6-3,7 4 7,-2 3-6,2 2-8,1 9-5,6 19-9,-4 0-7,5 1-7,-6-1-12,-1 1-4,-4 7-43,-4 1-89,-4 2-88,2 0-104,-9 35-104,3-36-125,1-1-358,-8 33-932,6-36 412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2:08.49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 1 119,'0'0'389,"0"0"-33,-26 0-29,26 0-23,0 0-25,0 0-31,0 0-25,-13 0-24,13 0-33,0 0-54,0 0-66,0 0-73,0 0-71,0 0-85,0 0-227,15 18-445,-10-11 197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2:30.85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6367 754 200,'0'-12'244,"0"12"-5,-4-15-5,4 15-5,-1-14 1,1 14-9,-3-11-6,3 11-3,0 0-7,-5-13-12,5 13-2,0 0 3,-8-7-13,8 7-20,0 0-7,0 0-14,-4-10-13,4 10-4,0 0-13,0 0-18,0 0 5,0 0 33,0 0-9,0 0-9,0 0-10,8 34-1,-1-22 3,-1 4 1,1-2-6,3 6-3,-4 0-5,4 0-9,0 0 17,6 4-6,-4-2-9,4 3-7,2 5-11,-2 0-4,-3-6-2,2 0-8,-2-1-5,6 8-5,-2-9-4,-4 3-3,-4-2-3,1 0-2,2 1-5,-6 1-1,1-4-3,-4-4-4,-3 4 0,0 3 0,-3-7-3,-6 3-2,0-5 1,2 2-7,-3-4 3,1 0 2,-4-2-7,-5 4 3,1-4-3,4 0 2,0-3-1,-1 0-3,-8 1 2,6 1 0,-2-3-1,-1 2 6,1-4-6,2 3-1,1 0 1,0-1-4,-1 2 4,1-4-5,1 6 7,-1-4-7,2 4-3,1-5 2,-1 5 11,2-3-5,1 3-1,4 0 9,-1 0 2,-3 2 3,4 2 4,1-3 1,0 2-3,4 1 2,-4 0 12,1 4-5,3-4 0,-3 5-4,-2 2 3,6-5-6,0-1-3,0 0 1,0 0 0,-2 0-2,2 1-1,-1-4-2,-4 4 0,2-2-2,1-2 5,-1 2-7,-4-4 1,2 4-1,-1-4-1,1-1 3,-2-3-4,-1-3-3,2 3-2,-4-3 0,10-4 4,-16 6-1,16-6-1,-18-6 1,6 4-2,-1-7 1,2 1-1,-2-5 3,1-4-6,-1-5 4,2 1-1,-4-1-2,7-4 3,2-6-1,-2-3 3,1 2-1,7 6 5,-2 0-4,7-6-2,-3-1 0,3 8 1,1-1-2,1-6 27,-1 9-4,-1 1-15,3-1 5,1 5 10,-5 5-3,5-2-3,-3 3-3,2-1 4,-5 3-2,2 3-6,0 1 0,-1-1-1,-4 8 2,8-11-4,-8 11-1,5-9 1,-5 9-2,0 0-2,0 0 0,0 0 0,0 0-1,0 0-1,0 0 7,0 0-7,-25 30 1,14-19-1,-4 0 2,-3 0 0,0 6-4,0-5 2,-5-1-1,4 1 2,-6 2-3,4-2-3,-1 0 0,-1 1 2,2 0-1,-2-4 4,2-1-4,3 1 2,3-4 1,0 1 3,2-2-3,3-1 0,1 0 14,-1-1 5,10-2 5,-18-2-1,18 2 3,-18-8 12,13 2 14,-3-1-5,2-8-6,-1 4 0,1-7-2,1-5-4,0-12-15,-5 3-6,3-4 2,-1-3-4,-3-4-8,-2 0-8,-3-4-17,-2-14-6,0-4-13,1-1-9,-4 0-8,-2-2-11,7 2-9,-3 2-5,-1-1-9,-4 0-10,2 4-1,8 17-1,-6 0-3,-3 5 1,1 4-4,-1 1-55,-8 5-72,0 10-81,-10 7-89,5 7-81,-8 7-349,0 8-901,-1 2 399</inkml:trace>
  <inkml:trace contextRef="#ctx0" brushRef="#br0" timeOffset="1318">4630 877 134,'-5'-6'272,"5"6"2,-11-21-6,3 8-6,-4-1-5,6-1-7,-10-4 4,2 0-12,-2-5-14,-3-6-16,-1-2 12,1-4-24,-4-1-14,2-2-9,1-5-16,-11-12-13,8 12 0,-1 0-9,8 3 10,-4-1-1,4 6-16,-1 4-4,3 0-8,4 10-16,-1 0-5,7 8-9,1 2-11,-3 0-8,2 2-7,1 5-10,3 5-1,-5-15-8,5 15-8,0 0-6,0 0-1,0 0-2,13 34 0,-3-12 3,3 13 6,3 4 8,4 4 1,-2 1-1,1 0-6,11 14-2,-9-14-4,-2-1-6,12 14 0,-6-16-7,-2-1-22,-1-3-65,4 5-58,-1-5-76,1 6-58,-3-2-66,-2 0-66,-2 1-367,-2-5-820,-4 2 363</inkml:trace>
  <inkml:trace contextRef="#ctx0" brushRef="#br0" timeOffset="1718">4176 903 255,'-15'-19'255,"-3"-4"3,3 6-10,-1-14-5,0 7-4,0-9-11,-6 2-13,3 0-11,1 2 5,-2-4-5,2 1-5,-1 1-21,3 0 14,-1-1-6,1 0-26,1 3-1,-3-3-7,7 8-1,-4-8-13,2 8-11,2 2-16,0 0-5,-1 1-17,1 1-9,3 5-7,1-4-6,-1 9-8,3-2-7,-1 3-4,2 1-9,-1 0-11,5 8 5,-8-10 0,8 10-9,-3-9 0,3 9-8,0 0 2,-8-10 5,8 10-16,0 0-4,0 0 1,0 0-3,0 0 0,0 0 1,0 0 1,0 0 0,3 39 3,2-29-4,-2 5-3,0 2 6,4 0 2,-2 3 6,3 2 11,-1-1-5,1 2-1,5-2 4,0 4 3,0-1 2,0-1 8,-3-1 2,9 8-7,-4-6 10,-5 0 1,6-1 1,-1 0 1,-2 1-2,1-3 0,-1-2-5,2 4 5,-5-2-5,3-4-1,-2 7 4,2-6 0,-3 2 2,0-4-3,-1 3 0,5 2-4,-5-7-5,-2 4 2,1-4 0,5 9 0,-2-7 1,-2 1-2,-3-4 4,4 5-2,-7-2-2,5-4-5,-1 2-1,-4-1-3,-1 0-1,3-2-3,1 3-3,-3-5 0,2 3 0,-2-2-5,-3 2 4,4-2-6,1-4 3,-5-6 2,4 18-4,0-10-5,-1-3 5,-3-5-3,5 12-3,-4-6 3,-1-6 0,2 11 1,-2-11-6,7 9 4,-7-9-4,3 10 7,-3-10-3,0 0-1,2 10 5,-2-10-6,0 0 0,-4 14 0,4-14 0,-6 6 1,6-6 2,-17 11-3,6-6 5,1 1-5,-8 0 1,0 3 1,-4-1-2,-4-1-1,0 0 2,-9 4 1,-2-1-1,-1-2-3,-2 3 2,1-5-1,-2 3 26,3-4-3,9 1 0,3-2-2,3 1-5,2-1-1,5 0 0,-2-1-4,3-2-9,-3 1 9,10 0 1,-3-1-2,11-1-1,-17 2-3,17-2 0,-11 2-1,11-2 4,0 0-5,-18-5 1,18 5 2,-13-6 2,13 6-10,-10-10 2,2 5 0,3-3 3,-1 0-1,1-3-6,-3-2 1,-2 0 4,3 1-6,-2-3 1,0 1-2,-2-4-6,3 3-1,-4-4 1,-1 2-3,4 2 2,-3-5-7,4 7 1,-5-7-10,3 7 11,2-1-3,0-1 2,0 1-2,-2 1 3,2 1-2,0 0 0,3-1-5,-2 2 7,-1 0-4,5 2 5,0-1-2,-4 2 5,7 8 2,-6-11-2,6 11 1,-5-8 2,5 8 0,0 0 1,-5-12-2,5 12-6,0 0 7,0 0 1,0 0-2,0 0 4,-7-7-3,7 7-2,0 0 0,0 0 2,0 0-3,0 0 3,0 0 0,0 0 3,17 27 0,-12-20 2,1 7 2,2-1 0,2-1 1,-2 2 6,2 1 2,5 4 3,1 0 5,0 0 0,-1 2 7,3-2-2,-2-1 4,2 2 7,2 3-6,-7-5 2,3 1 1,2-2-1,-5 3-2,1-1-8,-2-6 6,3 2 1,-6 1-3,1-2 2,-2-3-3,0 0 5,-3-1-10,-1-1 6,-1 4-3,-3-4 2,0-9-1,-7 21-1,-4-9 1,-10 4-5,-2 0 1,-8 1-4,-10 0-4,-1-2 3,-9 0-1,-15 0-5,-9-2 3,-2 0-17,2-3-4,-6-3-26,1-1-79,-2-8-80,6 0-102,1-6-110,24-1-131,-1 0-352,5-1-968,-2 2 428</inkml:trace>
  <inkml:trace contextRef="#ctx0" brushRef="#br0" timeOffset="2905">2460 1030 67,'0'0'284,"0"0"7,0 0-14,13-3-8,-13 3-15,0 0-10,0 0-6,0 0-8,0 0-17,0 0-16,0 0-14,0 0-19,0 0 10,-39 13-2,26-13-5,-1 3-14,-3-3-2,-2 2-4,4-4 6,-1 2-4,-1-4-9,3-2-14,2-1-3,-4-3-4,6-1-12,-1-2-4,3-1-12,1 1-7,4-6 0,3 3-12,0-2-8,6-5-6,-2 8-6,1-2-4,4 4-6,3 0-5,-1-3-3,-1 6-2,-2 1-6,-1 1-5,1 3 1,2 2-2,-10 3-9,17-4 4,-17 4-3,17 7-2,-9-1 1,3 3-1,-1 0-2,0 4 0,0 8 2,-2-1 2,3-2-1,-3-2 4,0 5 1,-1-7 1,1 2 3,2-3-4,-4 2-1,7 3 1,-4-3 0,-3-1 1,-1 0-5,2 1 3,-3-1 0,0-2-4,1 0-1,-2-2 2,-2 2 5,1-2 5,0 2-4,-2-12 3,-2 17-6,2-17 1,-5 19-2,0-12 0,0 1 0,-6 2-1,0 0 0,-4 1-1,-6-1-1,1 5-3,-1-2 0,-7-2-1,4 0-1,-10 2-3,8 1 2,-2-3-1,-6 2-3,-5 4 0,-4-4 0,3 5 1,-8-2-1,-17 8 0,16-8 3,-14 7-6,-6-1 2,16-6-3,-19 4 28,-1-2-4,-2 1-8,-4-2-1,0 0-10,-1-3-7,-3 2-3,1-5-2,4 0-7,6-6-4,20-4 3,2-1-1,-2-6-8,3-3 5,0-4-9,5-3-5,2-6-4,-2-9-4,6-1-5,7-4-2,3-6-7,-2-17-6,8-3 5,6-2-11,5 2 5,4 0-3,2-2 1,7-3-7,4 4 6,-2 18-13,4-3-21,2-2-78,-1 4-86,1 0-88,6 4-375,4 3-788,1 3 348</inkml:trace>
  <inkml:trace contextRef="#ctx0" brushRef="#br0" timeOffset="3669">1923 338 13,'0'0'375,"0"0"-9,0 0 11,0 0-29,0 0-29,0 0-37,0 0-22,0 0-27,0 0-30,0 0-17,-2 12-31,2-12-1,0 0-19,0 0-14,10 4-7,-10-4-11,0 0-14,6 6-5,-6-6-15,12 12-6,-7-8-10,-5-4-78,6 13-66,-1-5-80,-2 6-87,-3-4-336,0-10-642,-8 26 285</inkml:trace>
  <inkml:trace contextRef="#ctx0" brushRef="#br0" timeOffset="4180">258 21 191,'-8'-10'292,"8"10"-11,-13-9-24,-2 9-24,5-2-26,-4 4-20,-1 0-18,-1 5-17,-1-1-17,-4 4-10,5 6-15,-4-1-9,4-2-13,5-2-3,1 1-14,0 1-5,5-3 13,-1-1-5,6 0-10,0-9-2,3 20 3,5-8-3,0 0 2,5-4-4,3 7 1,4-6-5,-2 0 0,11 1 2,-4-2-2,1-1 2,-3 2-10,-1-3-10,-4 1 2,0-2-8,-3 3-1,-2 1-3,0 1-6,-5 2-3,-1 1 3,-6 9-2,-7 2-1,-4 10-4,-8 2-4,-6-1-3,1 5-13,-10 0-54,-6 14-58,-3 2-71,12-17-84,-15 13-285,9 3-602,3 3 267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17.78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777 166 148,'0'0'193,"0"0"-5,0 0-2,0 0-6,0 0-11,0 0-7,0 0-8,0 0 3,0 0 26,0 0-11,0 0-5,0 0-3,-21 30-8,13-19-12,-2 4-14,-5-2 14,2 4-5,-6-1-15,2 5-10,-4 0-11,-2-6-10,-7 13 3,2-6-6,-5 0-9,12-2 2,3-3-16,-6 2-2,7-3-9,-2 0-8,4-2-4,5-3 2,-3 1-15,5-4 2,2-2 1,-1 2-3,7-8-4,0 13-1,0-13 0,17 9 2,-6-5-5,13 1 1,-6 0-7,7-5 6,1 0 0,5 2-9,-7 0 0,2 2-1,0-6-1,0 2-10,-4 0 6,-5 2-1,0-2-1,-3 0 0,-2 4-4,-4-2 3,2 2-16,-10-4 16,14 5 5,-10 0-1,-4-5-7,0 14 1,-7 0 2,-1-2 6,-3 7 10,-4 3 1,2 1-7,-5-1 12,0 7 3,-2 1 4,6 2 7,6-9-3,-7 9-9,12-6 5,-4-4 1,4 2 0,-4-1-1,7-2 2,0-3-6,4-1-8,-1-4 8,7 3 1,-2-2-2,8-2-2,-1-4-4,8-2-1,3 2-2,0-6-10,1-2 6,1-2 0,2-2-1,0 0-1,-3-2-9,8-8-27,-10 4-21,6-5-27</inkml:trace>
  <inkml:trace contextRef="#ctx0" brushRef="#br0" timeOffset="586">459 0 203,'-39'0'221,"13"3"-2,-13 7 9,15-3-11,-9 2-10,9-1-4,-1 3-13,-9 6-9,11 1-5,-9 3-6,6 3-3,0 8 1,1-4-7,4 6-15,0 4 12,6 4-13,-1 5-1,8-1-22,8 18 4,-5-14-12,10 16-5,3-3 1,0 1-15,8 1-9,2-6-8,10 0-1,-4-19-13,4 2-5,5-5-9,2-1-3,26 2-7,2-7-12,-11-12-27,-4-7-43,22 6-45,-22-11-53,3-4-51,-9 3-60,7-6-71,-8-6-258,0 5-628,1 1 278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20.8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4462 931 99,'0'0'126,"0"0"-2,0 0-3,0 0-5,0 0-5,0 0 0,0 0-8,0 0 1,0 0-2,0 0-5,0 0-10,0 0-9,0 0 6,0 0-8,0 0-4,-20-16 0,20 16-5,0 0-7,0 0-3,0 0-2,0 0 1,0 0-4,0 0-6,0 0 1,0 0-4,0 0-5,0 0 5,-5-6-4,5 6-1,0 0 0,0 0-3,0 0-1,0 0 1,0 0-1,0 0 2,0 0-5,0 0 2,0 0-3,0 0-2,0 0-4,0 0 8,0 0-3,0 0-4,0 0-2,0 0-3,0 0-1,0 0 0,0 0-3,0 0-1,0 0-1,0 0 0,0 0-1,0 0-4,0 0 0,0 0 0,0 0 1,0 0-1,0 0 5,0 0-8,0 0 0,0 0-1,0 0 0,0 0 2,0 0-4,0 0 6,0 0-6,0 0 1,0 0-1,0 0 3,0 0-4,0 0 3,0 0 2,0 0-5,0 0-2,0 0 1,0 0 0,0 0-3,0 0 3,0 0 2,0 0-2,0 0 3,0 0-2,0 0 2,0 0-2,0 0-2,0 0-2,0 0 12,0 0-12,0 0 3,0 0 0,0 0 6,0 0 4,0 0-1,0 0-1,0 0-4,0 0-1,0 0 7,0 0-6,0 0 3,0 0-4,0 0 2,0 0-5,0 0 4,0 0-2,0 0 0,0 0 3,0 0 0,0 0-5,0 0 4,0 0-1,0 0-1,0 0-1,0 0 0,0 0-3,0 0 4,0 0-1,0 0 3,0 0 2,0 0-1,0 0-2,0 0 3,0 0-5,0 0 3,0 0-2,0 0 6,0 0-4,0 0-2,0 0 1,0 0-2,0 0 9,0 0-12,0 0-1,0 0 5,0 0-3,0 0 2,0 0 0,0 0 2,0 0-1,0 0-3,0 0-2,0 0 3,0 0-3,0 0 11,0 0-11,0 0 1,0 0-1,0 0 1,0 0 2,0 0 2,0 0-5,0 0 6,0 0-1,0 0-3,0 0-1,0 0 1,0 0 3,0 0-1,0 0-3,0 0 6,0 0-2,0 0 2,0 0-6,0 0 2,0 0 2,0 0 4,0 0 1,0 0-6,0 0 6,0 0 6,0 0-9,0 0-4,0 0 2,0 0 4,0 0-3,0 0 3,0 0-5,0 0-1,0 0 1,0 0 2,0 0-1,0 0 7,0 0-9,0 0 1,0 0 0,0 0-2,0 0 6,0 0 0,0 0 0,0 0-5,0 0 0,0 0-1,0 0 2,0 0-1,0 0-4,0 0 6,0 0-6,0 0 0,0 0 6,0 0-1,0 0 1,0 0-2,0 0-2,0 0 2,0 0-4,0 0 2,0 0-1,0 0 3,0 0 6,0 0-9,0 0 4,0 0 0,0 0-2,0 0 0,0 0-2,0 0 3,0 0-3,0 0-2,0 0 4,0 0 1,0 0 1,0 0-5,0 0 1,0 0 1,0 0 1,0 0 0,0 0 1,0 0 1,0 0-1,0 0 0,0 0-2,0 0-2,0 0 4,0 0-3,0 0 3,0 0 2,0 0-4,0 0 1,0 0 1,0 0 1,0 0-1,0 0-1,0 0 0,0 0 1,0 0-2,0 0 2,0 0 5,0 0-8,0 0 2,0 0 0,0 0-1,0 0-1,0 0 2,0 0 0,0 0 2,0 0-2,0 0 0,0 0-2,0 0 4,0 0-1,0 0-1,0 0 2,0 0 0,0 0-1,0 0-4,0 0 3,0 0-3,0 0 5,0 0-2,0 0-2,0 0 3,0 0-2,0 0 1,0 0-2,0 0 3,0 0 0,0 0-3,0 0 2,0 0-3,0 0 6,0 0-1,0 0-6,0 0 6,0 0-2,0 0 0,0 0 0,0 0 0,0 0 2,0 0-3,0 0 2,0 0 2,0 0-4,0 0 1,0 0 0,0 0-1,0 0 1,0 0-2,0 0 5,0 0-4,0 0 1,0 0 2,0 0 8,0 0-14,0 0 2,0 0 3,0 0 0,0 0-1,0 0-1,0 0-1,0 0 1,0 0 2,0 0 1,0 0-1,0 0-1,0 0 3,0 0-5,0 0 4,0 0-5,0 0 0,0 0 3,0 0 0,0 0-2,0 0 2,0 0 2,0 0-2,0 0 3,0 0-4,0 0-4,0 0 5,0 0-1,0 0 3,0 0-3,0 0-2,0 0 2,0 0 1,0 0 4,0 0-4,0 0-1,0 0 0,0 0 3,0 0-1,0 0 4,0 0-7,0 0-2,0 0 3,0 0-1,0 0 3,0 0-5,0 0 3,0 0 0,0 0 0,0 0 5,0 0-7,0 0 2,0 0 2,0 0-1,0 0 1,0 0 2,0 0-4,0 0 9,0 0-6,0 0-6,0 0 2,0 0 5,0 0-4,0 0 1,0 0-3,0 0 5,0 0-4,0 0-2,0 0 2,0 0 2,0 0 3,0 0-1,0 0-4,0 0 7,0 0-6,0 0 2,0 0-3,0 0 4,0 0-4,0 0 2,0 0 3,0 0-4,0 0 3,0 0-3,0 0 2,0 0-2,0 0 0,0 0-2,0 0 3,0 0-3,0 0-1,0 0 4,0 0-1,0 0 1,0 0 2,0 0-1,0 0-3,0 0 2,0 0 0,0 0 2,0 0-1,0 0-1,0 0-2,0 0 3,0 0-3,0 0 9,0 0-7,0 0 0,0 0-2,0 0 1,0 0 1,0 0-6,0 0 6,0 0 0,0 0-2,0 0 3,0 0-2,0 0 4,0 0-3,0 0 1,0 0 1,0 0 0,0 0-4,0 0 4,0 0-4,0 0 2,0 0-2,0 0 5,0 0-4,0 0 0,0 0-2,0 0 0,0 0 1,0 0 0,0 0 5,0 0-3,0 0-1,0 0 4,0 0 6,0 0-9,0 0-1,0 0 4,0 0-3,0 0 0,0 0-2,0 0 3,0 0-1,0 0-2,0 0 6,0 0-7,0 0 5,0 0-2,0 0-2,0 0 3,0 0 1,0 0-3,0 0-7,0 0 8,0 0-2,0 0 3,0 0-3,0 0 13,0 0-2,0 0-15,0 0 3,0 0 1,0 0 2,0 0-2,0 0 4,0 0 0,0 0-2,0 0 1,0 0-4,0 0 5,0 0-5,0 0 6,0 0-5,0 0 4,0 0 1,0 0-3,0 0 0,0 0-2,0 0 1,0 0-4,0 0 3,0 0 5,0 0-3,0 0 3,0 0-3,0 0 0,0 0-3,0 0 5,0 0-2,0 0 2,0 0-4,0 0 2,0 0 0,0 0 0,0 0 2,0 0-2,0 0 0,0 0 1,0 0-1,0 0-1,0 0 1,0 0-1,0 0 0,0 0 2,0 0 8,0 0-11,0 0 2,0 0-2,0 0 1,0 0 2,0 0 0,0 0 0,0 0 0,0 0-2,0 0 1,0 0 3,0 0-6,0 0 4,0 0-5,0 0 0,0 0 0,0 0-4,0 0-10,0 0-9,0 0-22,0 0-17,0 0-28,0 0-16,23-9-28,-23 9-15,18-12-38,-7 5-25,-1 3-179,-10 4-427,11-11 190</inkml:trace>
  <inkml:trace contextRef="#ctx0" brushRef="#br0" timeOffset="4817">4440 931 30,'0'0'56,"0"0"-3,0 0 2,0 0-1,0 0-9,0 0-1,0 0-2,0 0 0,0 0-6,0 0 1,0 0 6,0 0 1,0 0-3,0 0-7,0 0-2,0 0 6,0 0-5,0 0-3,0 0-4,0 0-2,0 0 1,0 0-2,0 0-10,0 0 4,0 0 0,0 0 1,0 0 1,0 0-7,0 0-2,0 0 4,0 0-6,0 0 2,0 0 1,0 0-2,0 0-1,0 0 3,0 0-14,0 0 9,0 0-1,0 0-1,0 0 4,0 0-9,0 0 4,0 0 6,0 0-4,0 0-7,0 0 13,0 0-11,0 0 5,0 0-2,0 0 4,0 0-10,0 0 13,0 0-11,0 0 2,0 0 1,0 0 2,0 0 0,0 0-3,0 0 5,0 0 6,0 0-12,0 0 1,0 0 3,0 0-3,0 0 1,0 0 1,0 0-1,0 0-2,0 0-2,0 0 1,0 0 1,0 0-2,0 0 7,0 0-2,0 0 0,0 0 3,0 0-3,0 0 2,0 0 8,0 0-3,-22-6-4,22 6-1,0 0 4,0 0-7,0 0 7,0 0-3,0 0 5,0 0-6,0 0 3,0 0-3,0 0-1,0 0 15,0 0-14,0 0-6,0 0 12,0 0 3,0 0-10,0 0-1,0 0 0,0 0 8,0 0-10,0 0 0,0 0 4,0 0-3,0 0 6,0 0-1,0 0-1,0 0-6,0 0 0,0 0 5,0 0-2,0 0-3,0 0-3,0 0 4,0 0-2,0 0 4,0 0-3,0 0 0,0 0 7,0 0-8,0 0 3,0 0-2,0 0 4,0 0 0,0 0-6,0 0-7,0 0 10,0 0-4,0 0 4,0 0-4,0 0 3,0 0 1,0 0-2,0 0 4,0 0 4,0 0-4,0 0-8,0 0 8,0 0-1,0 0-5,0 0 4,0 0-4,0 0 4,0 0 3,0 0-2,0 0-1,0 0 2,0 0-1,0 0 4,0 0-3,0 0 2,0 0 2,0 0 2,0 0-1,0 0 2,0 0-6,0 0 3,0 0-3,0 0 0,0 0-1,0 0-1,0 0 6,0 0-6,0 0-1,0 0 4,0 0-6,0 0 8,0 0-9,0 0 11,0 0-14,0 0 8,0 0-5,0 0 7,0 0-4,0 0 3,0 0-4,0 0 9,0 0-3,0 0 5,0 0-6,0 0 3,0 0 0,0 0 5,0 0-9,0 0 6,0 0-6,0 0 3,0 0-2,0 0 2,0 0-8,0 0 2,0 0-1,0 0 0,0 0-2,0 0 5,0 0-5,0 0 7,0 0-4,0 0-1,0 0 3,0 0-3,0 0 0,0 0-6,0 0 9,0 0-1,0 0 1,0 0-2,0 0-3,0 0 4,0 0-4,0 0 7,0 0-8,0 0 3,0 0 10,0 0-13,0 0 4,0 0-2,0 0 6,0 0-4,0 0 1,0 0 3,0 0-1,0 0-6,0 0 3,0 0-2,0 0 3,0 0-8,0 0 3,0 0 2,0 0-2,0 0 0,0 0 0,0 0 4,0 0-4,0 0 8,0 0-7,0 0 3,0 0 5,0 0-7,0 0-1,0 0 0,0 0-2,0 0 3,0 0 0,0 0-4,0 0 5,0 0 4,0 0 0,0 0-3,0 0 0,0 0-5,0 0 3,0 0 2,0 0 1,0 0 8,0 0-9,0 0-2,0 0 4,0 0-5,0 0 4,0 0-3,0 0 1,0 0-2,0 0 4,0 0-11,0 0 12,0 0-5,0 0 1,0 0 1,0 0 0,0 0-1,0 0 5,0 0-8,0 0 2,0 0-1,0 0 2,0 0 3,0 0 0,0 0-2,0 0-2,0 0 1,0 0 4,0 0-3,0 0 2,0 0 1,0 0-2,0 0-2,0 0 2,0 0-1,0 0-2,0 0 0,0 0 3,0 0-4,0 0 2,0 0-2,0 0 5,0 0-5,0 0 5,0 0 5,0 0-8,0 0-5,0 0 4,0 0-1,0 0 3,0 0 1,0 0 1,0 0-2,0 0 4,0 0-5,0 0 3,0 0-1,0 0 0,0 0-2,0 0 3,0 0-4,0 0 0,0 0 1,0 0-5,0 0 6,0 0 5,0 0-4,0 0-4,0 0 9,0 0-4,0 0-2,0 0-4,0 0 5,0 0-1,0 0 1,0 0 12,0 0 2,0 0-2,0 0-6,0 0 0,0 0 3,0 0-3,0 0 4,0 0-4,0 0 4,0 0 4,0 0-1,0 0-2,0 0 1,0 0 6,0 0-5,0 0 5,0 0-3,0 0 6,0 0 0,0 0-5,0 0-5,0 0 0,0 0 0,0 0 5,0 0 6,0 0-18,0 0 14,0 0-3,0 0 2,0 0 1,0 0 5,0 0 0,0 0-2,0 0 8,0 0 0,0 0 2,0 0-4,0 0 3,0 0 0,0 0 0,0 0 1,0 0 4,0 0-4,0 0 3,0 0-1,0 0 1,0 0-3,0 0-2,0 0 4,0 0 7,0 0-4,0 0 2,0 0 1,0 0 1,0 0 3,0 0 2,0 0-3,0 0 12,0 0-7,0 0 3,0 0 6,0 0 10,0 0-13,0 0 4,0 0 1,0 0-1,0 0 2,0 0 1,0 0 1,0 0-1,0 0-5,0 0 7,0 0-6,0 0 0,0 0 1,0 0-5,0 0 1,0 0-7,0 0 0,0 0-9,0 0 8,0 0-6,0 0 3,0 0-3,0 0 4,0 0-21,0 0 37,0 0 27,0 0-1,0 0-11,0 0-4,27 21-4,-23-14 11,0 0 6,5 2 0,-5-2-4,6 6 0,0-2 0,3 3-5,-2-3 5,1 0 5,1 2 1,0-2 0,2 1-1,-2 2-11,3 2 10,2-2-3,-5-6-8,0 0-6,2 2-10,-1 1-11,-2-3 3,1 1-12,-4-4 4,1 0-5,-2 0-1,-1 0-5,1 0-5,-8-5 2,13 7-4,-8-1-2,-5-6 3,8 6 3,-8-6 1,0 0 3,8 6-2,-8-6 1,0 0-5,0 0-6,-19 20 6,4-10-10,-1-3 5,-4 4-9,-4 5 3,-1-5-2,-7 5 3,2-3-1,4-2-5,-11 4-1,4 2 1,-1-2 0,-3-4 1,9-3-8,-8 0-3,5 1 6,3-4-1,-7 1-3,-3-4 2,1-2-3,-2 2 6,8-4 0,1 2-5,3-2 3,-1-2-5,3-5 5,-2 2-3,2 2 1,3-2-1,4 3 1,0-2-1,1-1 4,3 0-2,14 7 2,-21-10-5,9 3 4,4 0-7,8 7 5,-16-16 5,11 7 0,0-1-6,2-3 3,3 13 0,-4-20-3,4 20-3,7-30 5,-1 19-3,-2 0 6,2 2-5,6-3 3,1 6-4,0 1 4,3-4 0,0 5-9,-1 0 8,1 1 4,-1 0-7,-15 3 2,31 1 4,-13 1 3,3-1 0,-5 3-2,5-2-4,-6 4 2,0 1 11,1 2-5,-3 3 4,0-1 0,-5 2 4,4 7-9,-3 2-1,-4-8 9,0 7-6,0-1 0,-3 4 3,-1-3-1,-1 1-4,0 1 3,-3-3-2,1 1 3,-4 1-6,-1 0 6,-2-2-4,-1 1-2,-2 2 0,-1-3-4,-3 2 7,-7 2-4,-6 0-1,1 0-1,-8 0 0,1-1-1,-3 1 0,-9-4-3,0-2-16,-25 4-34,2-3-35,-5-2-52,-8-2-58,-2-5-57,2-12-78,0-6-81,6-4-101,6-13-423,24 1-1011,-12-15 448</inkml:trace>
  <inkml:trace contextRef="#ctx0" brushRef="#br0" timeOffset="7345">3825 164 25,'0'0'267,"0"0"-3,0 0-12,0 0 2,1 9-1,-1-9-2,0 0-11,0 0 0,0 0 1,15 9 21,-15-9-10,15-4-1,-4 4-11,4-1-15,1-3-11,2 2-13,8-4-22,3-1-13,1 1-23,5-5-13,1-2-11,2-2-14,2 2-11,0-1-10,-6 3-16,2-3-62,1 1-53,1 1-46,-4-1-60,-5 4-54,-6 0-59,3 3-67,-10 6-322,-16 0-709,20 2 314</inkml:trace>
  <inkml:trace contextRef="#ctx0" brushRef="#br0" timeOffset="7708">3219 853 15,'-13'5'247,"13"-5"-3,-15 3-3,5-1-3,0 1-13,-3-1-4,13-2-16,-22 3-12,9-3-14,-2 0 2,0-1-9,1 1-5,-3-4-21,3 2-12,2 1 13,12 1-9,-23-8-16,14 3-9,-4-5-21,3 2 2,3-1 3,1 2-4,2-4-6,4 11-13,-1-16-6,1 16-15,3-17 10,2 4-18,3 0 2,0 2 3,-1 2-5,3 1-4,-1 1-8,0 3-3,0-3 14,1 5-5,3 0 2,0 0-6,2 2-7,-2 2-4,-3 2 11,-2-1-4,5 4 5,-3 2-7,-2 4 0,1-1 1,-2 0 1,3 3 3,-2-2-3,-3-2-4,1 2 4,-1 2 4,0-1 1,0-3-7,3 2-1,-6-3 0,-1 0-7,1 2 2,-2 2 1,-3 1 3,-4-1-4,-1 7 0,-7-5-1,-1 3-2,-3 1-3,1 1-2,-4-6-1,-5 5-2,2-3 0,-1-3-3,2-1 2,-1-5 0,-4 3-2,5-1-2,-6-1-4,3-5 4,-4 0 1,5 1-2,-2-5 0,-1-2-4,9-1 5,-8-1-4,2-7 4,3 4 2,1-3 2,7 2 3,0-1 6,1-1-1,2-3-2,-2 0 0,5-1 0,-2 4 13,1-1-3,4 6 0,1-3 7,5 8 5,-10-11 1,10 11 6,-3-11-2,3 11-3,0 0-2,-8-8-3,8 8-7,0 0-1,-5-8-5,5 8-2,0 0-4,0 0 0,0 0 1,0 0 2,0 0-5,23 34 1,-17-24 2,2 2-3,4 0-2,1-1 10,-3 0 16,-1 3 0,4 4-9,2-1 1,-4-6-4,-1 5-3,3 3-3,-3-6 1,1 8-4,-2 1-5,-1-3 7,-5-4-1,2 4-10,-4 0 5,-2-2-1,-4 5 0,2 2-2,-7 2-1,-2-2 3,-4 6-5,-3-1 3,-4 0-5,-2 3 2,-6-2 1,-3-2-7,-2 3-1,-6 1 1,-20 4 1,17-11-19,-3-5-21,1 2-42,0-8-55,6-3-67,0-4-86,-1-3-79,3-4-104,0-4-371,13-3-912,0-4 404</inkml:trace>
  <inkml:trace contextRef="#ctx0" brushRef="#br0" timeOffset="8695">2675 43 318,'0'0'336,"0"0"-3,0 0-6,0 0-17,0 0-20,3-8-25,-3 8-22,0 0-20,0 0-15,0 0 8,0 0-14,0 0-19,0 0-14,0 0-21,16 18-17,-16-18-6,8 9-10,-8-9-18,5 8-21,-5-8-19,8 9-65,-8-9-61,2 8-60,-2-8-70,0 0-80,-3 15-49,3-15-232,-12 13-607,12-13 268</inkml:trace>
  <inkml:trace contextRef="#ctx0" brushRef="#br0" timeOffset="9550">1267 724 64,'-6'-8'164,"1"-1"-8,-4 0 9,5 1 0,-6-6-5,0 4-2,0 1 4,4-1 37,-2 4 0,1-2-7,1 2-3,-4 1-15,10 5-1,-13-13 2,6 11 2,7 2 3,-13-10-12,13 10-10,-8-7 2,8 7-13,0 0-3,-11-3-11,11 3-1,0 0-8,0 0-6,-8-7-5,8 7-11,0 0-7,0 0-9,0 0-12,0 0 0,0 0 1,0 0 24,0 0-14,0 0-7,0 0 11,21 32-5,-15-17 4,7 4-11,2 0-9,0 3-1,-1 1 9,4 6-5,3 1-4,1-2-10,-3 2-4,-3 2-8,1 4 0,1-6-8,-5-9-3,1 11-3,-4-9-1,1 5-2,-1-4-5,-2 1-3,4 1-3,-9-2-3,-1 2 1,-4-3-4,-5-1 3,1 0-2,-4-3-2,5 3-3,-11 0 0,-2-5 1,-3-1-8,0-2 4,0-1 3,-4 0-4,1-5 3,-1-2-3,-1 3-2,0-5 5,5 5 0,-3-7-4,-1 4 0,1-2-3,6 0 3,-7 3 0,9 0-2,1-1 1,-3 1 0,4 4 1,1 0-1,0 5 1,1-2-3,3 2-3,0-2 7,0 8 1,5-7 13,-1 6 1,4 1-1,-4 0 0,3-2 8,2 2-2,2 0-3,3 2 0,-2-3-3,0 7-2,1-6-2,0 2 2,-2 0 1,1-2-2,-3-2-3,4 5-2,-3-3-1,-1-1-2,-1 1 1,1-7 0,0 1-1,0-4-1,0 0 0,0-2 0,0-10 9,-4 11-4,4-11 0,-1 12-1,1-12 0,-13 7-3,3-5 2,10-2 2,0 0-3,-29-2 4,29 2-2,-28-8 1,15-3-1,1 0 3,-7-5-4,1 0-2,5-4 4,-3-2-4,-5-12 4,11 0-5,2-3 0,-4-2-6,7-4 8,4-1-8,1 1 5,0-1-1,0-1 0,3 6 0,3-2-6,-2 3 4,1 12 3,-2 2-2,-2 0 0,3 9 7,-4 0 1,0 15-2,1-17 3,-1 17-1,2-19 0,-2 19-4,5-12 2,-5 12-1,0 0 5,0 0-9,0 0-1,0 0 0,0 0-3,0 0 3,0 0-4,-16-10-3,16 10 2,-26 17-1,8-6 3,-4 3 0,-2 0 2,1-2-2,0 2 3,4-4-5,-2 2 1,3-4 0,3-2 2,-3 2 0,4-5 0,2 3 1,1-5 6,-1-1-2,12 0-1,-18-7-3,4-2 0,-1 0-3,2-12 4,0-1 1,-2-12-5,-1 0-4,0-1-6,3-6-7,-8-5-10,1-17-6,2 1-9,2-1-8,-2 2-10,6-1-9,1-2-3,-2 18-12,3-2-3,4 0-2,-6 5 6,-1 4-4,-5 0-4,2 3-40,-3 3-90,4 12-99,2 4-90,-8 4-400,8 7-879,13 6 389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9:54:31.7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5164 655 14,'-10'-12'223,"3"3"-5,3-2-1,-5-2 7,1 2 17,3 3-10,-3 1-6,-2 1 7,6-2 0,4 8-7,-10-11-3,3 2-1,7 9-14,-6-7-4,6 7-5,-8-8-12,8 8-7,-10-7-20,10 7-13,0 0-16,0 0-6,-7-4-22,7 4-1,0 0-11,0 0 13,0 0 14,0 0-9,0 0-2,18 28 5,-5-10-3,4 1-9,-3 2-5,3 1-9,7 8-8,0 4-10,2-6-9,1 4-2,-3-4-6,2 3-5,-3 3-4,0-2-5,-1 0-20,-5-2-55,6 3-66,-4-5-59,1 4-89,-4-4-79,-6-2-94,-5-1-342,1 8-832,-1 1 368</inkml:trace>
  <inkml:trace contextRef="#ctx0" brushRef="#br0" timeOffset="531">4802 776 161,'-8'-9'216,"-3"0"-14,-1-4-14,-1 1-2,0-1 9,0 4-9,2-3-2,-2-1-14,0 1 0,-2 0-14,2-2 20,5 2 5,-4 1-12,6 0-5,-2 1-8,-4-2-15,6 1 5,-2 3-8,4-2-14,-4-3 12,2 6 5,1-1-15,0-1 2,5 9 8,-8-13-3,8 13-13,-5-10-9,5 10-13,-5-9-5,5 9-10,0 0-11,-7-9-4,7 9-10,0 0-6,0 0-11,-6-6-2,6 6-9,0 0 0,0 0-4,0 0-7,0 0 6,20 26-7,-9-15-2,-3 3 2,8 4-6,-1 1 0,5 0 4,-6 3-3,14 6 7,-2-2 0,0 4 3,-3-4 7,5 4-2,-2 0 1,3 0 4,-3-2 1,0 1-6,-3 3 6,0-2 2,-7 0-4,4 1 4,-4-2-5,-5-2 22,2 3-5,-5-3 3,1-2-7,-3 9-2,1-8 0,-7 1-7,-5 0-2,0-1 0,-10 8-6,2-7 1,-3 4-6,-7-2 1,3-2-5,3-5 2,-1-1-4,0-2-3,-3 0-4,-1-4 3,11-5-1,-12 4-2,5-9-1,4 0 3,-3 1-5,-2-4 0,-6-2 2,4-4 5,-2-5 3,4 0 0,-2-5-3,-1-4 0,-7-7-3,3-1-1,8-4-4,-3 2 0,5 8-5,3-3-6,1 1-3,1 3 0,-1-3 1,-1 5-1,2-2-3,1 7-1,2 1-2,1-3-1,-1 2-1,-3 4-7,11 8 3,-10-14 1,2 7 1,8 7 0,-10-9-4,10 9 4,-10-10-8,10 10 0,-17-2 3,17 2-1,-18 10 2,5-5 3,0 3-2,3 1 3,-2 2 7,-1 0-5,0 0 2,4 5 5,-1 2 0,0 2 2,2-4 0,1 4 2,7-3-1,-1 0 4,-1 0-2,2 0 2,2-1 2,1-1 4,0-2 3,4 0 1,4 1-3,-1-4 8,-2 0 1,5-2 1,2 2-3,-2-2 1,1-1 2,1-2 0,0-2 2,3-1-4,-2 0-1,2-4-1,0 0 1,1 1 0,1-6-9,4 2 2,-6-1-1,-1 0-9,-4 1-36,0-4-39,0 2-42,-5-5-39,0 5-51,0-3-48,-8 10-49,5-19-42,-5 19-36,0 0-299,-15-21-745,9 15 329</inkml:trace>
  <inkml:trace contextRef="#ctx0" brushRef="#br0" timeOffset="1293">4292 1329 177,'0'0'242,"-10"4"-2,10-4-1,-11 8-15,5-4-13,-3 4-10,1 0-14,-5 2-14,0 1-1,-10 5-6,4-4-6,-6 9-11,3-8-14,-3 1-13,-1-1-15,3-2-8,-1 3 7,1 0-10,-1-6-9,1 1-10,0 2 10,7-8-4,-2 2 3,3 1 14,0-4-3,2-2-4,0-2 13,-5 0 10,9-2-14,-3-3 10,-1-2 4,2-3-5,-1-1 9,6-4-13,-7-7-17,0-1-5,1-2-9,-2-2-10,1 5-11,-4-8-2,-2 1-17,3-6-1,-4 7-16,-1-8-6,5 5-6,-7-7-9,5 4-10,-10-2-2,12-4-8,-7 3-9,2 1-1,-2-6-4,4 6-26,-1-2 14,0 0-14,3 1 2,4 5-4,-4 0 11,9 10-7,-2-2 13,5 4 1,-3 3 1,2 3 10,4 4-1,2 12 12,-8-17-2,8 17 0,-5-14-12,5 14-58,0 0-92,0 0-94,0 0-91,0 0-215,0 0-635,0 0 282</inkml:trace>
  <inkml:trace contextRef="#ctx0" brushRef="#br0" timeOffset="1730">3241 61 179,'-3'-11'228,"-3"-1"-23,-1 5-4,-3-3 5,4 5-8,-6-1-11,-1 1-18,-1 2-16,1 2-15,-2 1 7,-1 1-15,1 4-3,-1 3-9,-7 3-9,10-1-12,-3-1-13,6 2 1,0-3-12,2 0-3,5 1 1,1 2 1,2-11-8,3 15-7,2-9 9,10 3-10,0-3 1,-1 2-6,6-5-9,8 1-3,-2-1 0,-2-2-3,5 2-9,-4-1 2,-1 0-4,-7 1-7,-1-3 2,-2 3-1,1-2-5,-5 1-4,-2 2 6,-8-4-3,11 7-2,-11-7 0,0 12-1,0-12 0,-14 18 5,-1-1-5,-3 4-2,-1-4-1,-4 2-6,0 0 8,-5 5-13,2-2 7,5-2-48,-8 3-56,9-5-63,-1 1-79,-10 5-305,12-8-591,-1 2 261</inkml:trace>
  <inkml:trace contextRef="#ctx0" brushRef="#br0" timeOffset="2146">2974 1354 209,'0'0'260,"0"13"-9,0-13-7,-8 15-12,3-8-15,-3 2-9,-2 2-15,1-3-6,-3 1-9,-1-3-21,0 0 5,-2-3-2,1 0-26,-4 0-10,-2-3-2,2-2-4,0-1-8,1-1-12,-5-3 1,6-4-7,3 0-10,-5-9-6,8 4-8,2-4 13,3 2-2,10-4-16,-3 5-19,3-6 15,5 3-7,3-1 7,0 2 2,1 1 13,-1 7-13,0 0-5,2-1 4,0-1 2,-4 9-16,2-1 1,2 3-14,-2 2 10,-13 0-1,29 4-1,-14 3-7,-2 6-1,3-3 1,-5 5-10,6 2 6,-3 5-3,-1 0 3,5 2-1,-5 8-3,0-8 1,0 10 0,7 0 3,-10-1-2,-4-9-1,7 12-1,-6-4 0,-2 4-5,0-2 1,-4-8-4,-1 0 5,0 7-3,-10 4-2,-3-3-2,-4 0 1,-3 1-5,-4 1-5,-6 5-1,-10 9-26,-1-16-73,-11 11-44,-7-8-72,0 2-76,-3-11-88,-11 0-355,5-4-788,16-12 349</inkml:trace>
  <inkml:trace contextRef="#ctx0" brushRef="#br0" timeOffset="2864">1937 1064 14,'0'0'228,"-17"-6"-3,9 2-1,-2-1-13,-1-2-8,0 3-12,-2-2-10,4 2-11,-7-1-5,0 0-14,-2 2 5,-5 3-10,-3 2-6,2 2-5,-4 3-7,-1 1-1,1 0-15,-8 3-2,10 0 3,0 0-8,-7 5-4,2 5 12,10-5-12,2 0-15,1-1-2,8-2-15,2 0-4,3 8 17,2-5 0,4-2-5,4 2 26,0 1-2,6 2 1,6 0-7,6-6-12,-1 0-6,14 1-3,2-5-12,1-2-5,-2 1-2,4-5-13,0 1 5,-4-1-4,-9 1-3,13 0-1,-15-2-5,3 3-5,0-1-2,-3 1 0,-1-3-8,-1 4 3,-3 4 1,2 1 2,-10-3 0,0 4-2,-1-2 0,-1 5 5,-3 4-2,-1-3-3,-6 6-1,-2 1 0,-2-1-3,-1 3 0,-2 3-3,1-3 0,-11 7-2,-1 0 2,-2 2 1,-1-2 4,-3-1 1,-9 2 0,-1 0 9,1-1 2,-7 2 2,-14 8 4,-2-4 7,-2 0 10,13-11 6,-26 5 0,-7-2-9,2-6-3,-3-5-4,-2-4-8,-9-6-6,1-9-2,-3-5-5,1-12-10,-26-16-5,37 1-14,-35-18-11,37 2-15,-26-25-11,6-14-9,18-1-13,32 18-12,-5-39-5,2-2-26,14-6-66,1-2-71,19 6-87,10-1-126,11-1-327,1 5-847,-4 35 376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13.1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22 216,'0'0'218,"0"0"-22,0 0-18,18-14-18,-4 12-17,4 2-17,-6-5-13,1 5-11,1 0-25,-14 0-38,20 0-52,-11 0-67,-9 0-167,12 5-265,-12-5 118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10.15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141 449 118,'0'0'102,"0"0"-24,0 0 4,0 0 7,0 0-21,0 0-17,0 0-22,-12 23-15,12-23-17,0 0-12,-12 8-10,6-4-29,6-4-35,-9 6-97,9-6 42</inkml:trace>
  <inkml:trace contextRef="#ctx0" brushRef="#br0" timeOffset="1425">0 6 162,'0'0'229,"0"0"-22,11 0-20,-11 0-21,0 0-16,13 0-13,-13 0-13,16-2-14,-16 2-12,16 0-7,-16 0-12,18 0-10,-4 2-6,4-2-4,3 1-8,2-2-5,0 2-13,-2-1 5,-6 0-17,2 2-4,-4-4-1,1 2-4,-4 0-1,-10 0-37,0 0-40,0 0-53,0 0-58,0 0-121,0 0-324,-47-7 144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8:53.30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0 100,'5'8'366,"-5"-8"-15,6 6 11,-6-6 12,0 0-8,0 0-18,0 0-29,1 8-32,-1-8-25,0 0-25,0 0-28,0 0-19,0 0-17,0 0-24,0 0-44,0 0-66,0 0-77,0 0-79,11 1-91,-11-1-97,0 0-291,0 0-643,0 0 284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1.06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0 199,'0'0'378,"0"0"14,0 0 3,0 0-14,0 0-18,0 0-25,0 0-34,0 0-28,0 0-26,0 0-30,0 0-17,0 0-18,0 0-21,0 0-14,0 0-15,0 0-34,0 0-45,0 11-63,0-11-67,1 6-66,-1-6-35,0 0-76,8 14-84,-8-14-250,0 0-634,0 0 281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4.92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 14 245,'0'0'338,"-25"-14"-9,25 14-18,0 0-28,0 0-27,0 0-15,0 0-26,0 0-15,0 0-22,0 0-18,0 0-11,0 0-4,0 0 6,0 0-10,-4 14-16,4-14-12,0 0-14,4 17-7,-4-17-3,2 11-15,-2-11-21,4 10-42,-1-6-45,-3-4-59,4 8-60,-4-8-66,6 7-89,-6-7-225,0 0-575,0 0 255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23.3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22 10 301,'0'0'345,"0"0"-14,-22-10-19,22 10-18,0 0-19,0 0-11,0 0-17,0 0-8,0 0-23,0 0-14,0 0-23,0 0-16,15 24-15,-15-24-14,4 12-14,4-7-16,-4 1-8,-1 0-17,-3-6-34,8 15-48,-5-9-56,1 1-48,-1-1-48,-3-6-54,7 11-58,-7-11-282,3 9-595,-3-9 263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2:23.11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30 0 224,'0'0'237,"0"0"-6,0 0-8,0 0-10,0 0-17,0 0-6,0 0-7,0 0-19,0 0-10,0 0-10,0 0-16,0 0-5,0 0 0,0 0-13,0 0 0,0 0 1,0 0-5,0 0-3,-20 29-6,15-21-4,3 0-3,0 3-5,2-11 16,-2 21-21,2-8-8,2 1 13,0 1-12,0 4-11,-1-3-6,3-1-8,-1 2-7,-3-4-3,4 6-3,-1-7-5,-3-4-14,2 0-44,-2-8-37,5 16-44,-3-12-56,-2-4-72,10 9-41,-10-9-272,12 7-594,-12-7 263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5.47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 0 198,'-3'13'322,"3"-13"-5,0 0-23,0 0-21,0 0-27,0 0-24,0 0-22,0 0-22,29 13-11,-29-13-28,0 0-34,0 0-41,10 6-47,-10-6-47,0 0-63,0 0-51,0 0-75,0 0-157,0 0-408,0 0 181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5.2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22 28,'17'3'372,"1"-3"0,-18 0-11,38-3-19,-6 2-3,-6 1-14,3-2-20,-2 0-18,-1-2-20,-2 4-30,3-2-20,-10 4-23,9-2-22,-6-3-26,-4 3-30,1-2-46,-5 2-31,0-2-42,-12 2-40,18-6-48,-18 6-59,0 0-61,18 0-76,-18 0-281,0 0-614,0 0 271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39:53.38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 34 259,'0'0'338,"-9"-10"-8,9 10-16,-9-11-4,9 11-21,0 0-18,0 0-20,0 0-21,0 0-27,-3-17-28,3 17-22,0 0-49,0 0-30,0 0-56,0 0-45,0 0-54,0 0-59,0 0-58,0 0-77,0 0-158,0 0-470,34 34 208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0:24.77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 0 2232,'-11'10'44,"5"-5"-55,6-5 20,0 0 35,0 0 44,0 0 0,21 15-24,-11-15-13,5 2-9,1 0-4,4-1-17,-6-2-24,-2 1-26,-5 3-31,-7-3-38,20-2-52,-20 2-38,14 0-176,-14 0-394,0 0 175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0:28.4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0 126 45,'0'0'269,"7"-7"-27,-7 7-25,0 0-20,0 0-21,4-7-19,-4 7-21,0 0-22,0 0-37,0 0-33,0 0-50,0 0-62,0 0-58,0 0-120,0 0-266,0 0 118</inkml:trace>
  <inkml:trace contextRef="#ctx0" brushRef="#br0" timeOffset="885">431 0 112,'0'0'234,"0"0"-23,0 0-17,0 0-22,0 0-18,0 0-12,0 0-16,0 0-13,0 0-12,0 0-13,0 0-12,0 0-10,0 0-8,0 0-5,0 0-4,0 0-8,0 0-15,0 0-41,0 0-49,0 0-62,0 0-177,12 33-326,-11-27 144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1.5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238 396 90,'0'0'246,"0"0"-5,0 0-5,0 0-6,-8 4-3,8-4-11,0 0-11,0 0-13,0 0-9,0 0-10,0 0-7,0 0-8,-25-6-4,25 6-11,-11-8-4,4 5-4,7 3-5,-18-10 3,12 5-9,-2 1-10,-4-6-11,2 0 8,4-1 4,-2 1-11,1-3-7,7-4-6,-3 3-3,0 0-13,3-7 28,0 3-8,0 3-10,6-2 2,-1 2-8,0-3-4,6 1-7,7-1-4,-3 2-6,0 1-6,4 2-2,-2 3-1,-1 0 6,2 2-1,3-3-5,-8 3 2,-2 3-11,-2 1-4,4 2 1,-5 0-1,8 2 0,-16 0 0,18 2-4,-10 0 0,2 0-4,-4 5-3,-1 3 3,2-4 0,-2 5-3,1 2 1,1 1 1,-1 1 5,-6 2 2,0-2-3,-3 7 2,0 1 5,-9-3 6,9-4 2,-3 8 0,-6 0 3,-6 4-4,-5 2-3,4 1-2,-4 0-4,0-3 5,2 2 3,0-1-13,0-2 0,-4 2 0,4 0-3,0-5-3,-2 4-2,4-2-1,1-2-2,3-3-3,-3-4 0,5 5-3,5-1-2,1-6 2,-1-2-16,3 4 12,0-3-1,2-1 1,3-1 1,-3-2 4,3 1-4,0-11 7,3 20 5,4-13 9,-4-1 7,8 1 4,-4-2 7,8 0-2,1-2-6,2-3 2,11 0-6,5-3 3,5-4-5,2 1-8,-3-4-2,-3 3-4,1-2 2,-5 3-4,-6 0 0,-7 3-4,1-1-2,-6 0-4,-3 0-12,-2 1-50,-1-1-80,-7 4-84,8-11-96,-8 11-84,0-17-78,0 17-112,3-13-311,-3 13-971,0 0 429</inkml:trace>
  <inkml:trace contextRef="#ctx0" brushRef="#br0" timeOffset="888">854 311 167,'0'0'220,"0"0"-5,0 0-7,0 0-2,0 0-6,0 0 18,0 0-7,0 0-8,0 0-9,0 0-9,0 0-6,0 0-16,0 0-9,0 0-14,0 0 0,-27 16-3,27-16-5,0 0-23,-17-4 9,17 4-29,-22-1 3,22 1 4,-18-5-3,5 0 14,2-1-6,1-1-8,4 0 5,-2-3 2,1 4 12,-4-5-6,4-2-11,2 0-8,5-2-10,0 2 14,0-4-7,5 4-11,-2-2-2,1-1-1,2 3-2,2-3-8,2 2-15,-2 0 4,4-1-4,4-1-4,5 4-3,0-1-5,0 3 8,-6 3 7,3 2-32,-2-2 5,1 4-2,2 0-3,-4 1 3,-1 2 2,-4 2-6,5 1 1,0 3 0,-2 0 5,1 4-7,-6 4 3,-1-1 1,-1 2 3,-2 0-2,-4 9 1,-4-1 1,-2-3 2,-5 8-7,-7 0 9,-2 4-2,-6-2 3,2 4 1,-6-1 0,6-3-1,-7 6 0,3-4 0,2-1 1,-2 0-1,1 1-4,4 0 0,2-2-2,-4 0 0,-2 2 1,9-2-5,0 2 4,8-6-3,2-2 0,5 0-1,3 0-2,3-3 0,2 1 0,8-3 3,-3-2 0,1-2 0,10 0 3,0-3-3,4-2 2,2 0 0,11-4-4,1-5-2,2-1 2,-2-3-3,-3-3-5,3-2 13,-12-1-11,0-4 2,-3 0-1,7-7 3,-13 3-3,0-4 0,-4-3 0,-1 0-3,-1 1-2,-9-5 2,0-5-4,-6 4 4,0-3-4,-9 5 1,-5-5 5,0 10-6,-9-3 4,5 8-2,1 0-2,-2 2-5,0 1-2,3 1-21,-1 3-32,4 4-44,5 0-57,4-1-77,1 2-85,6 5-100,-2-17-85,2 17-339,21-26-913,0 14 403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3.28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306 85 212,'5'-10'293,"1"-3"-4,-2 4 1,-1 1 12,-3 8-20,5-16-3,-5 16-5,3-11-9,-3 11-12,3-10-11,-3 10-9,0 0-19,0 0-14,4-8-18,-4 8-10,0 0-9,0 0-14,0 0 0,-15 26-5,5-10-7,-1 4-3,-7 12-3,0 4-6,-2 1-2,-2 6-8,0 1-5,1 14 5,0-12-8,0 16 2,-7 0-6,10-15-4,-3 15-10,6-17-9,-1 1-5,1 0-5,7-2-10,-1-3-8,2-2-11,7-2-40,-2-12-56,7-2-61,2-4-77,3 1-75,-2-7-76,3-4-108,-1-1-388,5-4-909,-15-4 403</inkml:trace>
  <inkml:trace contextRef="#ctx0" brushRef="#br0" timeOffset="455">686 107 287,'0'0'342,"0"-17"-6,-4 9 1,4 8-1,0 0-13,0-16-4,0 16-14,-3-8-18,3 8-15,0 0-19,0 0-22,0 0-22,0 0-21,0 0-12,0 0-13,0 0-9,-8 30-10,8-7-10,-3 1-2,-7 8-12,10 4-2,-2 2-1,2-1-2,-3 5-6,0 1 3,3 2-10,0-1-1,-3 2-8,3 0-11,-4-3-3,4-1-10,4-2-8,-8-2-6,1-3-28,-2 1-51,2-12-71,3-2-80,-3 5-79,-1-5-66,-5 2-84,4-3-97,-2-1-252,1-5-815,1-3 360</inkml:trace>
  <inkml:trace contextRef="#ctx0" brushRef="#br0" timeOffset="794">1114 834 142,'0'0'305,"-18"-25"11,12 18-15,2-6-5,-1 0-18,2-6-8,-3-2-16,2-5 13,0-9-27,0 9 3,4-8-23,0 10 5,0-2-10,0 2-11,0 2 7,4-2-17,-4 4-17,3 0-5,-2 4-9,3-2 6,-1 7-11,0 2-14,0-1-15,6 2-10,-6 1-13,3-4-10,3 4-13,-6 1-4,7 2-9,1 1-6,5 0-11,-4 0-1,6 4-7,-1 1-9,1 4-3,7 1 4,-4 7-3,0 5 0,7 3-1,-2 4-1,-2 2-6,1 2 4,-4-2-8,-3 2 1,-3-6-1,1-1-3,-5 1-1,-1 2-2,-5-4-3,-2 1 1,0 3-1,-3-5 1,-6 3-6,-5-4 0,1-1-10,-13-2-4,-5 3-26,-8-4-37,-6-2-32,3-4-37,0-3-62,-3-5-67,-1 2-65,-2-8-79,-4-2-421,6 0-900,1-5 398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9:07.35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11069 59 39,'0'0'106,"-6"-9"2,6 9 0,-5-10-12,5 10-4,-7-8 0,7 8-11,0 0 2,-10-5-7,10 5 0,0 0 0,0 0-15,-11-4 2,11 4-4,0 0-9,-13 0-1,13 0 1,0 0 2,-15 0-9,15 0 6,0 0 4,-11 4 2,11-4-2,0 0 5,0 0-2,0 0 4,0 0-4,0 0 0,0 0-4,-11 2 3,11-2-4,0 0 2,0 0-3,0 0-8,0 0 5,0 0 0,0 0-1,0 0 4,0 0 4,0 0 8,0 0 9,0 0-1,0 0 3,0 0-4,35 8 0,-20-5-3,1 0 1,4-1-5,6-2-8,2 5-4,-1-4-6,16 2-7,-6-4-1,2 1-2,4-2-6,-8 1-1,6 1-1,-5-7-2,-7 7-2,1 0-6,-3 0 3,-1-1-6,-1 1 4,-7-2-6,1 2 3,-6 0-3,5 2-2,-6-2 2,-3 0-2,-9 0 2,20 1 3,-20-1 3,13-1 7,-13 1 1,0 0-4,13 0 3,-13 0 3,0 0-2,0 0-5,0 0-3,0 0-3,0 0 5,-33-12-6,6 9 0,2-1 4,-2 1-6,-14 1-8,0-5 11,-1 6-9,1-1 2,-1 0-1,4-1-2,-2 1-1,2 2 3,-1-1-1,11 2 1,-3-2-5,5 2 4,-1-2 9,1 2-11,-2-1-3,5 0 5,-1 5-5,7-5 0,4 2 1,0 0-1,2-2 2,11 0-2,-16 1 0,16-1 3,0 0-5,-17-3 1,17 3 17,0 0-16,0 0-1,0 0 3,0 0 1,0 0-3,0 0 3,0 0 2,43 5-2,-19-5-6,0 0 16,4 3-12,-2-1-5,5-2 7,7 4-2,1-1 10,-10-1-11,10 1 3,-14-1-2,4-1-1,-1 1 0,-2 0 1,0-1-3,1-1 2,-9 4-2,0-4 0,-3 1 5,-2-1-5,-2 2 6,-1 3 0,-10-5 0,0 0 4,13 0-5,-13 0 0,0 0 0,0 0 3,0 0 0,0 0-1,-60-5-3,34 5 1,-3 0-2,1 0 2,-1-2 10,2 2-10,3 0-6,-4 2-5,6-4-9,2 2-25,2 0-44,0 0-57,2 0-59,3 0-63,0 0-299,13 0-611,-21 0 270</inkml:trace>
  <inkml:trace contextRef="#ctx0" brushRef="#br0" timeOffset="2758">4976 177 31,'0'0'123,"0"0"-4,0 0-5,0 0-9,10 6-13,-10-6-1,0 0-3,0 0-2,0 0-6,0 0 4,0 0-8,0 0-3,0 0-7,0 0-1,0 0 3,0 0-5,0 0 0,0 0-6,0 0-2,0 0 4,0 0-3,0 0-7,0 0-3,0 0 0,0 0 9,0 0-1,-32 8-8,32-8-2,-13 0 2,-2 2 1,0-2 2,-3 0 1,2 3 4,-3-3-2,-7 0-3,6 3-1,-4-1-1,-4-2-1,3 0 8,1 2-4,4-2-3,-2 5-3,-4-5 0,3 4-2,0-2-7,7-1-3,-10-1 5,-1 3 9,0 1-8,2-3 1,-1 3 1,3-3-6,-1 1 9,3-2-1,-5 3-1,3-1-1,0-1-5,-1 0-1,1 1-1,-1-2-7,1 1 2,-5 1 11,4-2-5,-6 2 3,4 0-5,0 1-2,0-3-7,-2 0 7,4 0-3,-2 1-1,0 1-4,-2-2 7,2 0 0,0 0-10,0 5 7,-3-5-4,3 2-5,1 0 0,-1-2-3,0 1 1,0 5-2,-2-4 1,1 0-1,0 2-5,-2-2 2,1-1 0,-7 1-6,-4 0-1,8-1 6,-5-1 0,-5 2-2,2-4 1,0 2-4,-4 0 16,4 0 4,-3 2-4,1-2-5,4-2 2,-2 2-1,0 0 3,9 0-4,-6 2-3,-1 0 1,-4 2-3,14-2-3,-4-2 2,5 4 3,-1 1-2,1-3-4,2 1 2,6-3-3,0 2-1,-3 1-2,0-3 2,8 2-3,-4 1-5,1-3 3,-2 4 2,0-4-1,0 4 8,-6-4-7,0 0 2,1 1 0,0-2 1,2 2-2,3 0 2,-7-1-2,6 2-7,-4 0 8,3-2-2,3 0-2,-1 2 7,1-2-9,6 0 8,-4 3-3,15-3-4,-16 2 5,16-2-4,-11 0 0,11 0 5,-12 1-3,12-1-7,0 0 5,0 0 3,0 0-2,-13 0 2,13 0-4,0 0 5,0 0-5,0 0 6,0 0-8,0 0 3,0 0-2,-13 0-3,13 0-2,0 0-11,0 0-39,0 0-29,-13 4-39,13-4-41,-13 5-54,13-5-51,-15 2-288,15-2-607,-16 5 269</inkml:trace>
  <inkml:trace contextRef="#ctx0" brushRef="#br0" timeOffset="7908">9948 2066 118,'0'0'226,"0"0"-5,0 0-7,0 0-14,0 0-11,7-17-11,-7 17-10,0 0-10,0 0-6,0 0-18,1-14-9,-1 14-9,0 0 5,0 0-9,0 0-3,0 0-8,0 0-4,-8-14-4,8 14 13,0 0-20,-5-9-3,5 9 2,0 0-4,0 0 2,0 0-4,0 0-16,0 0 7,0 0 25,0 0-20,0 0-5,0 0-4,0 0 5,0 0-2,0 0-6,0 0-10,0 0-3,0 0-8,0 0 1,0 0-12,0 0 9,0 0 21,0 0 6,0 0-7,0 0 2,0 0 10,-11 22-3,11-22 18,2 21-8,-4-14 2,2-7-14,2 23-5,1-12-5,0 4-4,-1-3 21,1-1 0,0 2-7,2 0-7,-3 0-3,3 2-7,0 0 0,-2-2 2,2-1-1,-2 0-3,0 1-5,2 0-1,0-2-2,2 2-1,-3-1 0,1 2-3,-1-4-1,2 3-7,-3-7-1,1 1-2,-1 2-3,0-3-3,2 2 3,-5-8-8,7 8 2,-7-8-4,0 0 0,3 10 0,-3-10-1,0 0 6,0 9 2,0-9-2,0 0-3,-13 11 6,5-8-4,8-3-2,-18 3 1,6-1-1,-2 0-4,-3 0 6,-1-1-7,-4-1 5,-3 1-6,1-1 3,-1 0-3,1 0 1,1-1 0,-1 2-1,1-1 1,2 0 7,6 0 4,-5 2-3,3-4-2,2 2 4,0 0-2,1-1 2,14 1 9,-20 0-12,20 0 7,-16 0 6,16 0 0,-12-1 0,12 1-3,0 0 1,-13-4 0,13 4-4,0 0 7,-9-3-4,9 3-1,-4-8-2,4 8-5,-6-13-2,2 5 2,1-1-2,0-4-5,0 0 1,1 2 6,0-3-9,-2-2-5,-1-1-4,3 0 3,-4-5-5,1-2 0,3 1 0,-5-3-5,4-2-4,-3-4-9,-1-6-2,-3 0 1,2 2-4,0-3-4,0 3-6,-5-3-5,2 4-1,-2 0-5,3 2-4,-3-3 5,-5 1-9,5 2-3,1 2 1,1-4-3,-4 5 3,4 6-6,3-1-6,-5-6 9,1 6-1,3 1-3,0-4 7,0 5-12,-3-1 0,2-2-1,4 6-1,-1 3 6,1 5 2,-1-2 9,6 6 1,-6 1-1,7 7-3,-5-11 5,5 11-13,0 0-66,0 0-70,22 30-66,-9-6-101,8 13-370,-2 3-796,7 19 353</inkml:trace>
  <inkml:trace contextRef="#ctx0" brushRef="#br0" timeOffset="8956">9899 2660 230,'0'0'267,"0"0"-6,0 0 2,0 0-18,0 0-15,0 0-22,0 0-12,-6 6-14,6-6-11,0 0-4,-15 2-14,15-2-9,-13 4-9,3-3-11,-3 1-10,0 1-9,2-2-6,0 1-3,-1 2-8,12-4-6,-18 3-7,10 0-9,8-3-3,-10 1 8,10-1-9,0 0 0,0 0 5,-11 2-5,11-2-3,0 0 2,0 0-5,0 0-5,0 0-4,0 0-6,44-5-11,-33 2 2,4 2-4,-7-1-5,-8 2-35,15-4-41,-15 4-40,13-2-56,-13 2-69,8-7-79,-8 7-319,0 0-667,0 0 295</inkml:trace>
  <inkml:trace contextRef="#ctx0" brushRef="#br0" timeOffset="9481">8813 1543 17,'-5'-8'265,"2"-3"-10,1 0-1,2-4 3,-3 0-18,0 0-8,-1 0-12,1-3-18,-2 3 8,0-3-23,-1 2 8,-1-5 1,-1 6-7,3 0-13,-1-1-16,1 0-18,-3 3-12,1 2-12,2 5-14,0-2-8,5 8-14,-8-12-4,8 12-4,-6-7-12,6 7-10,-4-8-7,4 8-3,0 0-2,0 0-5,-8 22 12,12-9-11,-3-1 0,-1 5 7,5 5 2,2-1 4,2 3 7,-2 2-1,6 6-8,3 0 6,2-1 1,2 1-1,-6-2 7,8 2-10,-6 0 3,0 0-2,0-2 6,2 1-9,-1 2 1,1-1 1,-1 1 2,-2-2-12,5 1 6,-2-4-2,-2 7-2,0-3-1,2 2-2,-8-2 5,3-7 0,2-2 2,-2-1-3,-2-1-6,-6-1-3,3-4-1,-3-1-1,0 0-4,-4-2 3,3-2 0,-4 2-1,0 0 0,-5 0-2,-2-5 0,-2 1 2,-3 0-4,-1 0-3,-2-3 0,-6 5-4,0-1-3,-3-5 2,-1 3-2,-2-2-2,0 3-2,-12 1 0,0-2-1,2-2 0,-2 4-2,-4-3 0,3-5 25,-1 0-2,2 1-5,1-4-1,1 2-4,6-1-1,5-1-3,0-1-8,3 2 7,-1-3-2,7 2-5,1-3 3,1-2 1,-3-2-8,9 2 4,-4-2-6,1-2 5,4 0-2,0-2-5,6-3-2,-1 6 1,3-4-1,0 13-1,6-28-12,3 15 11,-6 0-3,7-2 4,3 4-4,1-2 3,6 1-1,-2-4-1,1 4 2,4 3 1,0-2-1,-8 5-1,9-1 0,-9 3-1,3 0-1,-2 2-1,-3 4 5,3 3 0,-8 0-2,9 1 1,-9-1 1,2 6 2,1 0-4,-1 5 2,0-2 1,-1 7 1,-5-6 1,5 3 6,-4 1-3,2-1 4,-2 3 0,1 0 1,-4-4 0,1 4 5,-1-5 0,-2 1 4,5 1-4,-5-2 5,-4 2 5,3-1-1,-1-2-2,0-1-3,1 0 0,-4 1 4,3-2-6,-3 0 5,-3 0 2,-1-2 0,0 4 1,-9 0-2,-4-2-1,-1 2-4,-10 0 0,-9-2-1,-5 2-1,-5-2 0,-23 1 0,0-1-5,0 5 0,-2-6-1,4-5-4,-2 0 1,20-3-4,4-1-17,2 0 4,2-1-28,3-1-58,6-2-60,12-3-87,0 2-97,10-4-108,1 1-502,6-5-1028,9 10 455</inkml:trace>
  <inkml:trace contextRef="#ctx0" brushRef="#br0" timeOffset="10419">7772 1442 259,'-8'-13'287,"1"4"-10,1 1 7,1 1 6,5 7 0,-10-11-23,8 6-36,2 5-19,-8-7-23,8 7-17,0 0-18,-8-11-15,8 11-11,0 0-7,0 0-23,0 0-1,0 0-14,0 0 2,0 0-6,0 0-3,0 0-3,0 0-12,12 44 8,-4-30-1,0 4-8,3 1 9,-1 3-4,5-1-8,-2 5 3,0-3 0,3 8 7,2-1-16,0 4 1,1-6-3,-6-7 6,7 9-6,-2-1 8,-3-8-8,1-4 0,-1 2-6,-2-1 0,-4-4-5,3-1-4,-2 0 3,-4 1-4,1-1-3,-3 0 0,0-1-2,-3-2-4,1 6 5,-4-7-8,1 4 8,-3-3-6,-2-1 3,-4 2 0,-4-1 2,-3-1-4,-10 2-3,-8 2-3,-4-3 0,-6-1-1,1 0-4,-5-1 4,-2-2-4,-4 1-4,-15 2 2,0-1-7,16-5 4,-16 3-1,18-1 0,-2 0 4,4-2-6,2 4 0,-1-3-4,9 2 3,12-5-3,-3 4 1,7-4-1,6 1 3,1-2-7,3 2-2,4-2 4,10 0-1,-18 1-4,18-1-2,-11 1 4,11-1-6,0 0-1,0 0 0,0 0-12,-17-2 6,17 2-11,0 0-34,0 0-62,0 0-84,0 0-75,31-26-95,-11 11-372,-1 3-812,6-4 360</inkml:trace>
  <inkml:trace contextRef="#ctx0" brushRef="#br0" timeOffset="10924">7278 1640 329,'0'0'365,"0"0"2,0 0 10,-11-7-27,11 7-10,0 0-34,0 0-41,0 0-12,0 0-29,0 0-16,0 0-30,-10-3-20,10 3-15,0 0-9,0 0-4,-5 21-10,5-12-9,0-9-8,2 23-4,0-10-10,2 2-8,0 2 1,4 3-3,-2 1-18,7 3 8,0 0 2,9 6-6,-6-7-5,2-4-4,3 12-14,5-2 6,-3 3-7,0-1 0,-5-11-7,-2-1-1,-1-2-4,-4-4-8,0 0-30,-3-3-65,-1-2-73,-2-2-85,-5-6-86,0 0-89,0 0-323,-18 11-789,3-12 349</inkml:trace>
  <inkml:trace contextRef="#ctx0" brushRef="#br0" timeOffset="11245">6553 1673 235,'-3'-9'383,"3"9"-9,0 0-7,-6-9-12,6 9-32,0 0-32,0 0-32,0 0-28,0 0-21,0 0-20,0 0-39,0 0 2,0 0-9,0 0-17,0 0-13,19 28-15,-14-15-7,3-2-5,2 4-18,0 2 1,-4-4-10,7 7-4,-3 1-5,0-6-2,0 6-10,-1 0-6,0 0 3,-3-2-19,2-3 13,-5 0-2,1 0-6,-1-4-12,-5 5 11,1-4 1,-3 0 2,-4 0-3,-1-1-5,-3-1 1,-7-2 0,2-1-2,-7 2 3,-4-2-6,-8-2-4,-1-1 1,8-3-3,-2 0-1,-9-2-14,3-4-33,8 3-57,-7-11-60,7 5-59,2-3-74,6-4-79,-2-1-259,9 4-682,-6-7 302</inkml:trace>
  <inkml:trace contextRef="#ctx0" brushRef="#br0" timeOffset="11576">5859 1692 294,'-14'2'293,"2"0"-4,3 0-15,9-2-23,-20 5-22,10-1-7,0 2-9,2-1-24,0 1-7,0 1 11,3 1-18,4 1-26,-6-1 1,7-8-7,2 21-15,3-10-5,4 0-5,-1-2-8,10 1-10,5 1-7,5-2-10,8 0-1,0 1-17,3-6 0,0 1-6,-12-5-9,13 0-2,-10 0-5,-3-2-5,-1-1-3,-7 0-3,-3-2-2,1 1-3,-7-5-2,-1 5-8,-4-5 1,-5-1 2,0 10-5,-8-29-2,-5 10 0,0 2-7,-8-1 4,0 2 1,-4-2 7,-4 1-3,3 2 0,-7 1-7,-1 0 2,-3 3 6,-1 1-3,12 3-7,0 3 1,3 2-2,5-1 0,-1 1-4,2 2-6,1 0-49,6 2-46,10-2-41,-19 7-56,11-5-61,3 3-64,5-5-306,-13 8-680,13-8 301</inkml:trace>
  <inkml:trace contextRef="#ctx0" brushRef="#br0" timeOffset="12024">5408 1425 150,'0'0'320,"0"0"17,0 0-20,18 2-26,-6-3-25,-12 1-37,37-11-6,-13 3-25,12-6-21,0 1-17,6-7-16,-2 5-17,2-2-9,-1 6-18,1-6-5,0 2-14,1 2 10,-1-2-27,0 0-7,1 4-10,-3 3 2,4 1-5,-3 0-6,5 1-23,-5 0-71,-1 6-79,-2 2-95,-12-4-324,3 2-598,-1 0 265</inkml:trace>
  <inkml:trace contextRef="#ctx0" brushRef="#br0" timeOffset="30339">1762 1524 78,'0'0'189,"0"-15"-11,0 15-4,0 0-5,0 0-11,0-13-10,0 13-15,0 0-11,0 0-12,0 0-7,0 0-9,0 0-8,0 0-2,0 0-5,0 0-2,0 0-9,0 0 8,0 0-7,0 0-6,0 0 13,0 0 3,0 0-12,28 17-4,-25-10 1,5-1-13,-1 1 2,0-2 0,-3 4-7,6 4 0,-7 0-3,4 3-6,-2-2-6,1 0-1,4 2-2,-5 2-3,-2-3-1,4 0-4,-4 0-3,2-2 2,-2 0-4,0 0-4,4-3 1,-4-3 0,-3 2-2,0-9-2,5 11-1,-5-11 3,0 13-2,0-13-3,-6 10 5,-3-6-5,9-4 1,-21 5 2,7-2-5,1-2-1,-2-1-1,-3 4 5,3-2 1,1-4 19,-6 4 0,5-2-5,1 0 0,-2-2-3,1 4-2,15-2 11,-21-2 23,13 0-8,8 2 13,-17-2 0,17 2 0,-14-4-5,14 4 21,-12-5-9,12 5-3,-13-4 1,13 4 9,-11-7-3,7 3-5,4 4-1,-11-10 7,5 5-10,6 5-8,-12-10 18,6 5 11,6 5-17,-10-12-1,2 5-8,1 0-3,1-5-3,-2 1-3,1-2-10,-1 0-4,-2 0-5,4-2 0,-3-3-6,0-1-5,2 0-12,-4-3-2,3-1-9,-5-1-7,1-8-13,-6 2 4,2 0-8,1 8-4,1-1-8,-4-10-8,5 12-3,-2 2 7,-3-3-3,8 1 4,2 8-1,-2 0 6,2 0 5,2 7 6,2-2 6,1 0-8,3 8 16,-5-15-7,5 15-26,5-13-46,5 8-50,5-4-55,3 8-57,-2-1-46,3 2-230,1 6-579,4 3 256</inkml:trace>
  <inkml:trace contextRef="#ctx0" brushRef="#br0" timeOffset="30964">1678 2240 17,'6'6'237,"-3"-1"-10,-3-5-12,12 8-5,-9-5-11,-3-3-11,10 6-19,-10-6-18,0 0-13,8 3-11,-8-3-18,0 0-13,0 0-34,0 0-42,0 0-46,13-11-64,-13 11-57,-3-14-170,3 14-344,0-19 152</inkml:trace>
  <inkml:trace contextRef="#ctx0" brushRef="#br0" timeOffset="31275">788 1480 32,'-14'-12'244,"1"2"-5,-5-1 11,0-1-4,6 4-9,-1 1 10,2-1 2,1 1-29,2 3-15,8 4-23,-13-8-16,10 3-17,3 5-19,-9-6-7,9 6-13,0 0-13,-6-9-11,6 9-6,0 0-16,0 0-2,0 0-3,0 0-1,0 0-1,6 32 3,3-21-2,0 4-1,3 4-1,4-1 6,2-3-3,0 4 12,3-1-10,7 5-4,-5-8-1,8 7 3,-2 1-6,-1-4-6,-4-3 4,5 3 1,-4-1-5,-1-2 2,9 4-5,-12-3-11,0 0 1,-1 1 5,2-1-2,0-2-8,-6 0 0,4 0 0,-7-2-5,-2-2-5,2 0 0,2-1-3,-7-4 1,-2-1-1,-2 3-4,5-3 0,-9-5 9,8 6-8,-8-6-3,0 0-11,-3 14 11,-11-8-6,-1 0 8,-3-2-3,-6 3-7,-1-3 7,1-2-9,-9 3 1,5-3 3,-11 2-2,0-4 4,0 2-2,3-1-1,0 1-9,9-4 8,2-1 1,1 1 1,-1-1-9,4-2 9,-5-1 0,5 0-1,-3-2-1,2-2-4,-2-1-4,3 0 1,0 0-1,-4 0-2,4-4-4,-5 0 2,8 3 5,-6-1-14,2-1-6,1 1 3,3-1 3,0 1-8,2 4-7,-2-1 12,7 0-4,-4 2-2,2-1 10,2-3-6,1 3 7,2 0-3,4 0-2,1-1-5,-3-1 2,6 11 2,3-19 1,0 8 5,4 0-3,4 3 8,-1-1-8,1 1 13,-1 3-4,5-1 3,-4-1-6,2 3 0,5-3 3,-6 3 3,2 2-4,2 0 7,-4 0 0,3 2 1,1 0-4,2 2 1,-4 0-2,-2 0 6,1 0-6,-2 0 22,-1 1-15,-3 1-1,1-2-1,-2 3-1,2 3 8,-4-1-11,-4-7 7,0 14-4,0-14 5,-15 16 0,5-5 0,2-1 4,-5 3-3,-2-1-2,1 2-1,1-1 5,-5 2-1,0 6 1,6-8 2,-1 2-2,-5 6 3,4-3 1,2 2 0,-1 1 3,2 3-2,1-3-2,5 1 3,2 3-7,0 1 3,3 0-1,0-3 4,6 3 23,-1-2 4,5 2 2,1-7-10,-1 0-2,2-7-5,1 1 8,1 1-11,1-1 3,3 0-3,0-5 2,-2-1 4,2-1-7,0-3-1,6 1-3,-9 0-5,9-4-1,1-4 3,-2 4 3,1-6-10,-3 1 5,4-3-6,-11 2-12,8-6-8,2-1-10,-3 1-37,0-1-28,-3-2-34,-5-1-35,-1 2-45,-4 1-70,-2-3-55,1-2-257,-7 0-637,0 3 283</inkml:trace>
  <inkml:trace contextRef="#ctx0" brushRef="#br0" timeOffset="32212">16 1326 298,'0'0'321,"-6"-5"-23,6 5-32,0 0-26,-10-6-32,10 6-12,0 0-21,0 0-19,0 0-14,0 0-12,0 0-9,0 0-12,0 0-9,0 0-5,0 0-12,27 0-6,-27 0-6,22 1-10,-13 0-42,3 1-68,-12-2-104,14 2-113,-14-2-184,17 0-487,-17 0 215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28:19.9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12264 1244 85,'0'0'86,"0"0"-7,0 0-9,0 0 8,0 0 5,0 0 5,0 0-3,0 0-2,0 0 2,0 0-4,0 0-5,0 0 4,0 0-5,0 0 10,0 0-11,0 0-6,0 0 5,0 0-3,0 0-15,0 0-1,0 0-8,0 0-2,0 0-5,0 0-4,0 0 0,0 0-5,-29-5-1,29 5-5,-13 0-4,13 0 1,-15-2 1,15 2-4,-11 0-1,11 0 1,-13-2-6,13 2 3,-18 0 0,18 0-2,-13 0-4,13 0 5,-18 0-6,18 0 2,-20 0 5,11-2-2,9 2 6,-17 2-8,3-4-3,2 4 7,12-2-2,-19-4-3,6 4 7,13 0-4,-23 0-5,13 2 1,10-2 5,-23 0-5,12 2 1,-1-2-1,1 0 3,11 0 5,-21 0-1,9 0 2,12 0-3,-14 0 1,14 0-4,-20 2-3,20-2 3,-21-2-5,11 4 3,-3-2 0,2 2-2,11-2-1,-23 0-1,10 2 0,2-1 0,11-1 1,-25 0-7,15 0 6,-1 2-4,11-2 2,-23 0 0,15 0 5,8 0-6,-28 1 1,17-1-1,0 0 3,11 0-2,-27 0 0,14 1 2,2 2-4,11-3 3,-16 2-2,4-2 3,12 0-2,-21 1-4,13-1 4,-7 0 2,1 0-4,14 0 4,-20 0-3,20 0 3,-21-1-5,13 2 5,8-1-4,-20-3 2,6 3 0,14 0-2,-23 0-2,11 2 6,4-1-3,8-1 1,-16-1-3,16 1 2,-20 1 0,20-1-2,-16 1-1,6-1 6,10 0-1,-16 2-3,16-2 2,-18-2 0,18 2-3,-18 2 3,8-2-6,10 0 8,-21 0-2,12-2 6,9 2-1,-20 0 4,5-1 1,7 0-2,8 1-3,-23 0 2,12 0 0,11 0-5,-21-2-1,8 2 6,13 0-4,-23-3-1,12 3-2,11 0 2,-22 0 0,11 0-3,11 0 0,-20-2 2,11 2-2,-6-2 0,0 1 2,15 1-2,-24 0-3,12 0 6,12 0-7,-19 0 4,8 0-3,11 0 2,-30 0-3,17-2 5,0 2-5,13 0 4,-23-2-4,9 4-1,1-2 2,-4 0 0,3 0-1,1 0 0,0-2 2,-4 2-4,6 2 7,11-2 0,-25-2-4,9 0 0,3 2-2,0 0 1,-3 0 2,0 0 2,2-2-5,-2 0 4,-2 0-4,5 2 5,-1-2-1,-1 2-2,-3-2 0,3 0 0,-4 1 1,3-1-2,1 4 1,-1-6 0,16 4 2,-25-1-4,10 1 3,1 0 1,-4 0-3,6 0-1,-2 0 2,14 0-2,-25 1 0,12-2 5,2 1 0,11 0-2,-21 0-1,11 0 2,10 0-2,-21 0 0,5-2-2,2 4 1,0-4-1,14 2 2,-23-2-1,12 2 1,11 0 0,-23 2 1,8-2 1,2 0-3,-3 2-1,1-2 1,4 1 2,11-1 0,-18 0 1,8 0-4,10 0 1,-24 2 4,11 0-3,3-1 1,10-1 0,-26 2-2,14-2 1,-1 2 1,2 0-3,11-2 2,-21 2 1,11-2-2,-1 2-1,11-2 4,-25 2 0,15-2-1,-4 2-1,2 0-2,12-2-1,-21 2 0,10-1 0,-2-1 4,13 0-1,-25 3 1,12-2-2,2-1 4,-4 0-1,0 3-4,2 0 1,-1-2 5,-1-1-7,0 0 5,-1 2-3,0-2 1,3-2-1,-5 2 2,3 0-2,1 2 2,1-4-1,-5 2 1,3 0 1,2 2-4,-3-2 1,1 0-1,0 1-1,2-1 3,-1 3-2,-1-3 1,2 0 1,0 2 1,13-2 1,-25 2 0,12 0-3,-1-1 0,2 0 1,-2 3-1,4 0-1,10-4 1,-28 0 1,12 1 0,3 1-2,0-2 2,-3 0-1,-1 0 2,1 2-3,1-2 3,-3 0-3,2-2 3,-2 2-2,2 2-2,1-4 6,-1 2-5,0 0 0,1 2 3,-4-4 0,1 4-4,0-2 1,1 0-2,1-2 4,-2 2 1,-1 0-2,-3 0 0,-2 0-1,1 0 2,-1-2 0,4 1-1,-3-1-2,4 2 2,-1-2 6,-4-2-2,6 4-3,-5-1-2,4 0 2,-6-1 2,7 0-2,-1 2-2,-4-2 1,3 2 1,2 0 0,-3 0 4,3 0-5,0 0 1,0 0 1,1 0-2,0 0-1,-1 0 2,4 0-2,-3 2 1,1 0 1,1-2 0,4 0 0,-2 2-1,0-1 0,13-1-1,-18 0 0,18 0 3,-18-3-2,18 3 0,-16 0 1,16 0 1,-15-4-1,15 4-2,-11-4 1,11 4 4,-7-4-3,7 4 3,-9-6-1,9 6 1,0 0-2,-10-10-1,10 10 0,-5-6-1,5 6 4,-7-7 3,7 7-1,-6-7 0,6 7 1,-10-10 0,10 10-3,-11-8 3,11 8-1,-7-4 1,7 4 1,0 0 3,-8-7-2,8 7 3,-10-6-5,10 6 3,0 0-4,-8-8 2,8 8-2,0 0 0,-10-6-2,10 6 3,0 0 5,0 0 1,-8-4 8,8 4-1,0 0 3,0 0 4,0 0 0,0 0 3,0 0 11,-6-8-14,6 8-4,0 0 2,0 0 8,-5-8-12,5 8 8,0 0-2,0-16-6,0 16 0,5-11-4,-5 11 4,3-13-1,2 7-4,-5 6 4,3-10-7,-3 10 2,3-19 0,2 8 5,-3 3-11,1 0 2,-1-4 1,3 4-6,-5 8 0,3-16 3,0 4-3,-3 3 0,5-2-2,-5 11 2,5-18-7,-2 4 0,0 1-7,-1 1 1,0-2 23,-1 0-6,1 6-1,-2-8-3,0 3-4,2 1 2,-2-1-6,0 2-6,0 11-2,0-24 0,-2 14 1,2 10-1,0-16 1,-2 7 1,2 9-2,0-13 2,0 13 1,2-14-5,-2 14 4,2-13-2,-2 13-2,1-11 1,-1 11 9,0-10-8,0 10 8,3-10-5,-3 10-2,4-16-2,-4 16-4,3-14 3,-1 6-2,-2 8 3,0-14-2,0 14 3,0-14-1,0 14-3,-2-16 0,2 16-2,0-18 6,0 18-5,0-17-3,-2 8-3,2 9 3,-1-15 5,1 15 2,0-18-1,0 18 2,1-13 2,-1 13 1,0-12 0,0 12-1,4-11 0,-4 11 0,0 0-2,3-12 0,-3 12 3,0 0 2,1-11-4,-1 11 3,0 0 2,0 0 3,10-3-4,-10 3 5,0 0-5,17 0 4,-17 0-6,0 0 3,19 3 1,-12 2-2,-7-5 3,0 0-2,17-2 3,-8 4-2,-9-2 1,16 0 1,-16 0 2,16 0 10,-3 0-9,-1 0-2,-12 0 1,22-6 2,-7 6-3,-2 0 2,3 0-2,-1-2-2,0 2 2,3 0 1,-4 0 1,6 0-1,4-2 0,-9 2 3,11-2 2,-6 2-1,-2-4-2,3 2 1,2-1 0,-4 0 2,-3 2-1,9-3-2,-6 1 3,-1 1-1,0-1-3,-2 2 0,2-3 3,0 3-2,0-2 1,-3 1 5,3 1-7,0-2-1,-2 0 1,2 1 0,-2 0-1,10 2 1,-8-2 1,-3 4-3,4-2 1,-2-2 1,2 1-1,6-1 2,-9 2 1,13-4 1,-6 4-4,2-4 3,-1 2-1,-6 2-2,8-2 2,0 2 4,0-3-1,-1 1 1,2 2-3,1-6 6,-4 5-3,2 0 3,-1 1-4,1-3 0,-2 3 3,6 0-4,-8 0 0,5-2 0,-3 2-1,2 0 1,-6 0-1,2-2 1,3 2-1,-2 4 4,-5-3-3,1 1 0,6-2 1,-1 2-1,-1 0 2,1 0-1,-1-2 2,1 0-2,-1 0 1,3 2 3,-1-2 1,-1-2-6,1 2 2,-1 0-1,1-2 3,-1 2 1,-1 0-6,-4 0 3,-1 0-1,-1 0 1,0-2 0,3 4-2,-4 0 1,4-2-1,3 3 1,-5-2-3,1 2 0,4-1 1,1 4-3,-9-6 5,5 4-3,4-2 2,-8-1 0,4 1-2,3 0 1,-2-1-2,-3 0 1,0 2 1,8-2-2,0 1 5,-7-2-3,1 1 1,1-1-3,-1 2 3,2-1 7,3-1 0,-9 2-6,4-1 2,4 3 0,-8-3-2,4 1 2,-2-2 2,0 3-6,0-3 5,0 3-2,6 1 2,-6-3 1,3 0-9,4 4 2,-7-1 1,-2-3 2,5 2-2,-5-1 4,4 0 3,-1-1-3,-4 4 2,1-4-5,4 1 2,-4-2-1,2 3 5,0-3-6,0 0-1,-2 0 0,2 2 0,-5-1 4,3 1 0,4-1-3,-4-1 1,4 2-2,-4 0 3,0-2-4,2 2 0,2-2 0,-2-2-1,3 4 2,-3-1 0,1-1-4,6 0 4,-2 0 1,-4 0 4,-1 0-5,7 1 9,-7-1 3,-2 0-3,0 0-3,0 0 1,-1 2-3,3-2 1,-2 0 2,-1 2-3,3-2 4,0 4-2,0-3-1,5 1-2,-7-2 2,8 2-4,-3 0 1,-4-2-2,7 0 8,-6 2-13,2-2 3,-1-2 3,2 2 4,-1 0-3,-4 0-1,-3 0 0,7-2 0,-6 2 2,1 0-4,-2 0 2,-13 0-1,23-2 0,-15 2-2,-8 0 1,15-1 1,-15 1 3,13-1-7,-13 1 5,16-1-3,-16 1-2,13-4 4,-13 4-2,13-5 2,-5 2-6,-8 3 6,15-5 0,-15 5-4,10-5 4,-10 5-2,11-3 1,-11 3 1,7-3-6,-7 3 6,0 0 0,0 0 5,9-6 1,-9 6-2,0 0 2,0 0 2,0 0-3,0 0 2,10-4 1,-10 4 1,0 0-2,0 0 0,0 0 9,0 0-14,5-6 3,-5 6 2,0 0-5,0 0-1,0 0 3,5-8-5,-5 8 5,0 0 3,5-6-10,-5 6 2,0 0 10,0 0-10,0 0-3,0 0 6,0 0-5,8-5 9,-8 5-9,0 0 2,0 0 0,0 0-1,0 0-1,0 0 3,0 0-6,0 0 3,0 0 3,0 0-4,0 0 0,0 0 8,6-7-9,-6 7 2,0 0 4,0 0-7,0 0 4,0 0-2,0 0-3,0 0 7,0 0 4,0 0-4,0 0 1,0 0-4,0 0 3,0 0-1,0 0 0,0 0 1,0 0 8,0 0-6,0 0-6,0 0 1,0 0 7,0 0-10,0 0 2,0 0-2,0 0-2,0 0 7,0 0-1,0 0-4,0 0 6,0 0-7,0 0 8,0 0-7,0 0 0,0 0 3,0 0-1,0 0 2,0 0-6,0 0 7,0 0-3,0 0 11,0 0-12,0 0-3,0 0 1,0 0 5,0 0-3,0 0 5,0 0-4,9 21 2,-9-21 0,0 0-1,1 15 10,-1-15-10,-1 12-3,1-12 6,0 13 0,0-13-8,-2 16 11,2-16 2,0 17-9,-2-12 2,2-5 4,-3 17 1,1-8 1,2-9 6,-3 14-13,3-14 5,-1 14 1,-1-6-3,2-8 3,2 17-4,-2-17 9,-4 15-4,4-5 6,0-10-8,-3 16 4,1-8-3,2-8-1,0 16 7,0-16-4,0 17-6,2-9 5,-2 2-3,0 1 4,0-11-1,0 0 2,0 27 1,0-27-3,0 18-9,0-18 4,3 16 4,-3-16-2,-3 18-2,3-18 0,3 19-2,-3-19 11,0 19-9,0-19 4,-3 17-2,1-6-2,2-11-3,0 21 5,0-21 0,-1 20-4,1-20 7,0 23-10,0-9 4,-2-1 4,2-13-3,2 26 5,-2-16-8,0-10 4,0 26 0,0-11 3,0-2-7,0-13 7,1 23 2,-1-10-4,2 1-2,1 0-2,-3-14 6,0 28-8,2-15 4,-2 0 4,0 1-4,0-14 12,2 27-11,-1-16-1,1 2 2,-2-13-7,0 22-1,0-22 4,1 20-3,-1-20 6,-1 18-3,2-4 3,-1-14-6,-1 16 0,1-16 0,3 13-1,-3-13 7,3 17-1,-3-17 0,0 0-3,2 15-26,-2-15-34,2 7-55,-2-7-55,0 0-77,0 0-112,0 0-210,0 0-616,0 0 272</inkml:trace>
  <inkml:trace contextRef="#ctx0" brushRef="#br0" timeOffset="10007">14586 426 87,'0'0'127,"0"0"-6,0 0-2,0 0-7,0 0-16,0 0-5,0 0-12,0 0-7,-7-10-8,7 10 1,0 0-14,-15-5-2,15 5-4,0 0 1,-11-4-4,11 4-4,-11-6 3,11 6 4,-7-6-1,7 6 11,-10-5 13,10 5 6,0 0 10,-8-9 3,8 9 1,-6-8-2,6 8-4,-8-11 14,8 11-3,-4-10-2,4 10 4,-5-10 10,5 10-8,0 0 1,-5-12-2,5 12-5,0 0 1,-3-10-12,3 10-1,0 0-3,-3-10-4,3 10 0,0 0-2,0 0-2,0 0-2,0 0-1,0 0-8,0 0-1,-5-9 5,5 9-10,0 0-3,0 0-3,0 0 4,0 0-5,0 0-6,0 0-2,0 0 0,0 0-3,0 0-7,0 0 2,0 0 0,0 0 4,0 0-8,0 0-13,0 0 11,0 0 11,0 0-25,0 0 20,0 0 2,0 0 17,0 0 8,0 0-3,0 0 1,10 29-10,-10-29-5,1 12-1,-1-12 6,5 13-12,-1-6 8,-4-7 15,8 14-11,-7-6-4,4-2-7,-5-6-1,8 13-4,-4-3-2,2-3-1,-3 5 8,2-3 4,-1 0-3,1 0 13,-2 1-1,3-1-3,-1 0-8,3 3 1,-3-5-1,2 2-8,-4 1-5,5-3 5,-5 3-7,6-3-1,-6 2-3,5-1 0,-5 0-1,4 2-3,-2-4-5,-1 2 4,5 1-1,-8-1 5,-1-8-7,8 15-2,-4-5 0,1-3 1,-2 0 0,-3-7 2,8 13-11,-5-6 6,-3-7-3,5 14-3,-3-9 6,-2-5 3,3 10 1,-3-10 5,0 11-7,0-11-1,0 11-1,0-11 2,0 0 0,-8 15-4,8-15 1,-10 7-8,0-3 7,5 1 2,-4-1 1,0 0-1,0-1-2,-8 3-2,3-4 1,1 0 4,-4 2-4,1-2 3,1 1-2,-1-1 2,0-2 0,1 3-2,-1-6 0,1 3-1,15 0-6,-23 1 9,15 1 0,8-2-1,-19-2-2,19 2 0,-12 2 2,12-2 0,-11-5 0,11 5 1,0 0 2,-11-9-4,11 9 6,-5-6-5,5 6-2,0 0 1,-8-12 1,8 12-2,-2-10 1,2 10 3,0 0-3,-2-17 0,2 17-1,-1-10-3,1 10 5,-2-12 0,2 12-5,-5-15 3,5 15 0,-3-13-4,1 5 1,2 8 0,-6-14 2,1 4 0,-5 2-5,-1-3 3,-1 2 4,1-2-2,1-2 1,-5 3-4,1-1 4,1 2-1,-10-3 0,5 3-1,5-2-1,-2 2 0,1-2 1,-3 1 1,4 1 0,-1-1 6,2 4-6,1-5 1,3 6 2,1 1 2,7 4-4,-13-10 1,13 10 2,-11-10-1,6 6 1,5 4 3,-7-7-2,7 7 0,0 0 4,-5-11-2,5 11-1,0 0 2,4-16-3,-4 16 2,6-13-10,-6 13 8,10-6-2,-10 6 3,11-9-1,-6 5 2,-5 4-4,17-6-2,-11 3 2,-6 3 3,18-5-6,-11 3 4,-7 2-5,19-2 4,-9 0 1,-10 2-1,24-2-4,-14 4-1,-2 0 3,-8-2-3,18 5 3,-5 1-4,-3-2 2,0 3 0,-4-3 2,6 4 0,-1 0 2,-1-2-2,-2 6 0,0-5-3,0 2 1,0-5 2,-3 3 0,2-1 0,-2 2 2,3-1-1,-8-7-4,8 8 6,-3-2-6,-5-6 3,8 11 0,-8-11 2,7 7-7,-7-7 5,8 6 3,-8-6-1,3 7-1,-3-7-4,3 9 5,-3-9 0,0 0-1,0 15 5,0-15-1,-6 10 3,-2-3-2,1-3 0,-1 1-2,-4 0 4,-2 0-3,-2 1 1,1-1 1,-1-1 0,-6 3-3,1-1 0,-5-1 2,2 3-1,-1-4 1,2 3-4,-1-3 1,4 0-1,-2 0 0,4 1-4,1 0 2,1-3 3,-3 0-1,6 2-1,-2-2-1,2 2 3,1-1 1,3 1-2,-1 0-4,10-4 2,-16 7-2,6-5 2,10-2 2,-10 5 0,10-5-1,-6 5 1,6-5 4,0 0-6,-5 9 0,5-9 7,0 0-5,5 18 3,-5-18-2,3 12 1,3-7 0,-1 3 0,0 1 1,3 2-1,2 0-2,-5-1 1,3 1 0,-5-2 5,5 4-6,-3-1 0,0-1-1,0 1 0,0 2 1,0-4 2,-2 6-4,-1-5 3,3 3-4,-4-3 4,1 0 0,0 1-3,-2-1 2,0-11 4,-2 19-1,2-7-5,-3-3 1,1 7 1,-1-9 0,0 3-2,-1 0 1,-2 0 2,1-1-3,-3 0 5,0-1-5,-2 0 2,0 1-1,0-5 0,-4 3 1,2-5 2,-1 6 1,-5-4-4,-5 4 2,6-8-1,-3 5-8,5-4 1,-11 1-18,2-2-27,-4 0-27,10-2-40,8-1-56,-6 0-73,-2-6-83,7-4-99,-2 1-360,5-2-851,8 14 376</inkml:trace>
  <inkml:trace contextRef="#ctx0" brushRef="#br0" timeOffset="11947">14392 84 195,'0'0'219,"0"0"-13,0 0-9,0 0-8,0 0-7,0 0-8,0 0-2,0 0-10,0 0-11,0 0-9,0 0-3,0 0-8,0 0-8,0 0-5,0 0-5,0 0-6,0 0 0,0 0-4,0 0-3,40-2-3,-30 2-2,3-1-9,7-2-4,-2 1-6,6-4-13,1 4-2,2-3-2,-2 1-6,2-1-3,0 0-5,-1-3-4,-4 4-13,-4 2 2,2-2-7,-4 3-16,-3-1-28,-1 0-18,-3 1-38,-9 1-38,8-7-51,-8 7-58,0 0-37,0 0-244,0 0-545,-22-18 242</inkml:trace>
  <inkml:trace contextRef="#ctx0" brushRef="#br0" timeOffset="12707">13611 432 152,'0'0'216,"-3"-12"-2,3 12-3,-3-6-8,3 6-3,0 0 4,-5-11-12,5 11-5,0 0-4,0 0 6,0 0-22,-6-8-2,6 8-10,0 0-6,0 0-3,0 0-10,0 0-12,0 0-3,0 0-10,0 0-3,0 0-24,0 0 1,0 0-1,0 0-6,0 0-7,0 0 7,0 0 5,0 0-7,0 0-5,0 0 13,-5 29-8,5-29-2,-2 14-10,2-14-8,0 19-2,2-13-6,3 6-1,-4-4-8,2 2-10,-1 1 4,3 0 5,-2-1-11,2 1-4,0 2-3,-3-2 4,1-2-6,-2 2 0,1 1-1,1-3-2,-1 1-5,-2-10 2,2 15-2,1-6 1,-3-9-2,0 13-2,0-13 3,-2 13-5,2-13-4,0 0 2,0 15 0,0-15 4,-5 10 1,5-10-4,0 0 0,-6 9 1,6-9 5,-13 6-7,5-4 3,8-2-6,-17 3 3,4-3 1,2 2 9,-4-2-12,-3-4-2,5 4 1,-8 0-3,3 0 6,0-1-2,-6-1-3,6 4 2,-6-4 1,2 2 0,-2 0-1,3 0-1,-2 2 3,-2-4 1,9 1-6,-3-1 9,2 2-9,6 0 2,-5-3 2,1-1-1,2 3-3,2-1 5,11 2-1,-18-6 1,8 4 0,10 2 1,-16-8-3,7 4 2,1-3 1,8 7 3,-11-9-4,6 1-5,5 8 4,-10-11 4,5 4-8,5 7 4,-3-12-2,3 12 14,-5-13 1,5 13-2,0-15 2,0 15-5,5-12 3,-2 4 26,2 0 0,0 1-1,-5 7-5,18-11-6,-7 3-2,-4 3-2,4-1-1,-1 1-1,5 2 0,-5 0 1,-1-1-8,3 3-5,-12 1 1,13-2-2,-13 2-2,14 1 2,-14-1-4,12 4 0,-4 0 2,-8-4-4,11 7-6,-6-1 12,-5-6-4,8 11 4,-4-2-1,2-1 1,-1-1 6,-2-1-6,2 2 5,-3 2-3,-2-10 0,1 15 6,1-5-6,-2-1-3,2 1 1,-2-10 0,0 18 2,3-10-3,-3-8-3,0 14 0,2-4-7,-2-10 9,1 13-1,-1-13-1,-1 15 1,1-15 2,0 13 4,0-13-5,-5 15 0,3-8 1,2-7 1,-3 13 1,0-7 4,3-6-1,-10 13 0,3-5-2,-1-3-1,-2 3 0,1-3 2,-1 3-9,-5-4 2,4 3 2,-6 0 2,3-1-4,-11 0 3,7 0-1,-3 1-3,5-1 3,-7-3-1,4 2-1,-7 3 0,0-5-1,3 3-1,-2-4 4,-1 0-5,2 2 1,-1 2 4,1-6-4,6 1 0,-3-1 0,0 1 2,3-1-1,1 0-1,-2 0-1,1-1-1,2-2 0,-2 1 3,3-1 2,4 0-1,-4-1-5,4-1 6,-2 1-2,3-5 0,-3 0-1,5 4 1,-5-7 1,8 4 1,-2-3-3,-1-4 1,2 1 0,-1 2-2,2 0 0,3 0 3,1-5-3,-4 6-3,3 0-11,2-2-20,2 0-33,0-1-33,4-2-30,-3 5-50,4-3-42,-1 3-53,4 0-52,0-2-52,1 3-337,4 2-774,3 0 342</inkml:trace>
  <inkml:trace contextRef="#ctx0" brushRef="#br0" timeOffset="13843">13325 1244 160,'-10'5'302,"10"-5"-1,0 0-14,0 0-15,0 0-18,0 0-2,-10 3-30,10-3-12,0 0-4,0 0 2,0 0-7,0 0-13,0 0-25,0 0-21,0 0-17,28-17-11,-15 11-12,3-1-5,-3 0-16,7-1-18,-1 2-34,-2 0-24,2-1-26,-3-1-15,4 0-28,-2 2-18,0 0-29,-7 0-44,1 1-36,-3-4-42,0 3-283,-3-1-558,1-4 248</inkml:trace>
  <inkml:trace contextRef="#ctx0" brushRef="#br0" timeOffset="14325">12859 265 251,'0'0'265,"0"0"-16,0 0 4,0 0-14,0 0-15,36-10 2,-22 8-15,1-1-12,5-2-10,2 2-13,4 0-12,-1-2-5,1 0-35,0 2-12,0-1-9,-8 4-15,0-4-42,-2 1-43,2-1-53,-5 0-67,-1 0-78,-6 0-292,2-3-527,-3 1 233</inkml:trace>
  <inkml:trace contextRef="#ctx0" brushRef="#br0" timeOffset="16308">12991 167 120,'0'0'157,"24"6"-10,-24-6-7,0 0-11,0 0 0,0 0-11,8 4 0,-8-4-7,0 0-3,0 0-6,8 2-4,-8-2-7,0 0-7,0 0-5,9 6-8,-9-6-3,0 0-7,0 0-3,0 0-1,0 0-6,0 0-1,0 0-4,0 0-2,6 6-2,-6-6-4,0 0 1,0 0-3,0 0-2,0 0-1,0 0-3,0 0-3,0 0-2,0 0-1,0 0-1,-29 1 2,29-1-1,0 0 6,0 0 5,-18-4 1,18 4 6,0 0 8,-11-3-6,11 3 1,0 0 4,0 0 3,-10-6-6,10 6-1,0 0-3,-4-11 2,4 11-7,-4-9 0,4 9-3,0-11 3,0 11-5,0 0-11,9-16 7,-9 16 1,12-8 7,-9 3-16,-3 5-3,20-5 0,-11 2 0,6 0-6,-2 3 5,3-4-5,1 4-2,-3 0 0,-2-1-1,-3 2 2,6 1 0,-3 0 1,-12-2 3,19 6-1,-16-1-2,5 1 2,-3 1-6,-5-7-3,5 16-2,-5-8 8,0-8 0,4 16-6,-4-9 2,0-7-2,-5 19 3,5-19-1,-4 15 32,-1-6-11,-3-3-2,5 1 2,-5 0-4,-2-1 4,0-2-2,-1 0 2,-2-1-8,0 3-10,-2-4 11,2-3-7,0 0 1,13 1-1,-24-6-9,14 3 6,0 0 0,2-2 3,8 5 2,-13-11-4,10 3 7,-4 1 5,7 7-6,-5-19 2,5 12 3,0 7-7,0-17 1,0 17 0,5-12 2,0 4-3,-5 8-6,12-8 9,-6 5-4,-6 3-5,15-6-3,-6 2-3,-9 4-5,22 0 7,-13 0 3,-9 0 0,22 0-5,-13 4 3,1 0 0,-10-4-7,16 3 6,-9 2-15,1-2 13,-8-3-4,13 10 3,-6-7 2,-7-3-10,6 11 10,-6-11-6,2 9 1,-2-9 5,0 0-3,-7 12-1,7-12 0,-11 9 2,11-9 5,-15 5-6,15-5 1,-11 2-1,11-2 1,-12 2 3,12-2 3,0 0-3,0 0-6,-11-9 3,11 9-14,0 0-19,2-17-24,-2 17-47,11-13-41,-1 7-54,-10 6-65,8-8-77,-8 8-212,8-7-596,-8 7 264</inkml:trace>
  <inkml:trace contextRef="#ctx0" brushRef="#br0" timeOffset="20769">3889 1217 134,'0'0'152,"0"0"-10,0 0-14,0 0-2,-21-8-7,21 8-2,0 0-3,-16 3-5,16-3-4,-15 1-7,7 1-5,8-2-4,-20 0-5,4 3 1,0-1-8,1-2-7,-1 2-4,-4-1-4,4 1-5,-8-2-3,1 2-8,-8 0 0,5 0-6,-2 0 2,0 0-1,1 0-3,1 0-4,-5 1-2,8-1-1,-5-2-5,4 1-5,-2 0-2,-2 2-2,0-3 0,4 3-3,-2-3-6,-5 0 5,6 1-1,1 5 0,0-6-1,4 2-5,-3 0 1,5-2 1,-8 0 0,5-2-1,-3 4 0,2-2-1,8 2-1,-7-2 0,4 1 1,-9-1 0,5-1-2,0 2-1,-4 0 3,1-1-2,0 4 4,1-2-2,-2-2 7,1 2 3,3-1-1,-4-1-1,7 0 1,-3 2 0,3-2-1,-3 0 4,6 0 0,-1 0 0,-7 0-5,7 0 3,-10 0-4,8 0 2,0 0 3,-3 0-8,-3 2-1,7-2-1,-9 0-1,2 0 3,-1 0-1,-1-2-2,-1 2-4,2 0-1,1-2 2,-9 1 1,9 1 1,-4 0-1,2 0 6,-2 1 6,4-2-7,-2 1 5,1 0-4,1 3 0,-1-3-1,1 2 0,9-2-2,-3 0 4,-3 3-5,7-3-2,-3 0 0,-4 4 4,3-4-3,0 0-1,-3-2-1,6 2 4,-9-2-5,6 2-1,0 0 1,0 0 19,-9 0-3,2 0 0,4-5-5,-8 5-1,1-2 1,-1 2 4,4-3 6,-6-3 2,2 4 2,-2-2 2,5 4 7,-2-2-10,-3-1 5,5 3 3,2 0-7,-4-1-2,4-1-1,1 1-3,-2 2-3,7 1 1,-9-1-1,2 2-4,7-1 0,-6 3 2,-2 0-4,5 2 1,-4-2 2,1 1-4,-12 0-2,8 0-2,1 2 4,-3-3 0,-1 2-5,-5-1-3,6 0 1,-6 2 3,6-5 3,-7 2 3,8 0-8,1-3 5,5 2 1,-5 1 2,1-5 3,12 0-6,-3 1 2,3-1-6,2-1 0,13 1 4,-14 0-6,14 0-2,-15 0-36,15 0-58,0 0-70,-13-2-87,13 2-80,0 0-182,0 0-553,0 0 244</inkml:trace>
  <inkml:trace contextRef="#ctx0" brushRef="#br0" timeOffset="22303">12968 1880 137,'11'2'152,"-11"-2"-7,0 0-2,0 0-24,0 0 7,0 0-10,0 0-3,0 0-3,0 0-3,0 0-7,0 0-2,10 4-12,-10-4-5,0 0-3,0 0-4,0 0-1,0 0-7,0 0 0,0 0 1,0 0-1,0 0-4,0 0 3,0 0-2,0 0-6,0 0 0,-28 6-2,28-6-1,-17 6 0,5-2-1,-3-2-3,6 0-3,-6-2 0,-3 4-3,5-4-2,-2 2-1,2 2 1,-1-2-5,-3 0-1,1-2-8,1 1 3,-1-1-3,0 3-2,-4-1-5,6 0 5,-1 0 0,-3-1-1,3-1-2,-2 0-1,0 1-6,1 3 8,-4-2-9,1 0 3,4 1-6,-3-2-1,0-1-1,4 1 0,-1 2 5,-5-1-6,7-2-5,-4 0 4,0 2-1,4 1-2,0-3 0,-2 3 1,-1-3-4,2 2 2,1 2-4,-2-4 3,2 1-2,-2-1 3,0 0-3,-1 1 1,0-1 0,1 0 0,-1 0 0,1 2 8,-1 0-11,-2-2 0,2 2 0,0-2 11,-4 2-10,5-1 3,-1-1-5,-5 0 3,5 0-3,-1 2 0,1 0 1,0-2-3,-1 3 1,1-3 11,0 0-8,0 4 1,-4-3-3,2-1 2,0 0-1,0 2 2,0-2-1,0 1-4,-9 3 5,4-2 2,-2-2-7,9 1 3,-3 1 1,1-2 1,0 2-1,0 0 1,2 1-2,-9 0 13,7-3-13,0 0 3,2 2-3,-4 1 2,6 1-2,-3-4 2,0 3-4,4-3 6,-4-2-2,1 4-3,3 0 2,-3-4 0,-2 2 0,3 2 0,2-4-2,-3 4 3,-1-2-2,3 1-1,2-1 4,-4 1-4,3 2 0,-2 0-1,1-3 12,-1 0-8,15 0-2,-24 2 1,11 0 2,-4 0-1,9-1-4,-7 1 2,1-2 0,1 0 3,0-2-6,-4 2 2,1-1 0,2 1 4,-1 1-4,-3-1 2,3 0-3,-4 0 6,1 0-3,0 0 0,-2 0 1,1 0 1,3 0-5,-2 0 5,1 0 1,1 0-3,-4-3-1,1 3 2,4 0-5,-4 0 3,2 2 1,3-1 2,-4-1-4,3 0 2,0 2 4,-4-4 5,3 1-9,1 2 15,0-1-5,-1 0 0,3-1 2,-7-3-4,6 6 3,-4-4 2,2 2-6,-4-2 2,5 2 1,-1 0-7,-2 0 2,0 0 0,-6 0 0,3 0-1,-2-2-1,-3 4 3,3-2-2,-1 0 3,-1 2-2,-3-4 2,10 6 1,-6-8 12,6 4-13,-1 0 13,-1 0-11,-1 0-8,3 0 4,0 0 2,2 2-1,-4-4-4,6 2 5,-1 0 6,-5-2 1,4 1-4,0 1 1,1 0-3,-1 1 3,-1 1-4,1-2-4,0 0 4,0 2-1,-1-2-3,-1 0 4,4-2-7,-6 2 4,2 0-1,4 2 1,-4-2 3,1 2-2,1 0-1,1-2 1,1 1-2,-3-1-1,1-1-1,2 4 2,2-2 2,-3-1-8,-2 0 1,2 2 1,0-2-1,-4 2 3,1-4-4,1 4 6,0 0-4,-3-2 4,4 1 0,-2 0-1,-7 1 1,3-2-1,4 2-4,1 0 7,-2-2-1,-2 2-6,3 0 4,0-2-1,-5 3-4,3-3-3,-4 0 7,9-3-2,-4 3 1,1 0 1,0 0 0,2 3-1,-2-3-6,0 0 6,2-3 2,-7 6-1,3-3-1,4 0-1,-4 0 0,4-3 3,-4 6-1,6-3 2,-4 0-5,2 1-2,1 1 0,-1-4 12,-1 8-4,4-6-4,0 0-2,0 0 0,-1 1 1,1-1 6,-2 0-7,0 2 1,-1-2 1,0 0 3,1-3-3,0 6-3,-1-2 2,0 1-3,-4 0 7,4 0-3,-9-2 0,4 2 1,-3 0 0,1 0-3,-5-2-3,2 4 16,0-2-7,2-2-4,-1 2-5,1 0 16,-2 0-14,1 2 6,1 0-5,1-4 1,2 4 0,-2-2 0,7-2 1,-4 0 0,4 0-3,0 0 4,1 0-6,0 2 4,2-4 0,0 2 3,-3 2-2,5 0 1,-2-2-4,13 0 3,-18 0 2,6 0-3,12 0 0,-21 0 2,11 0-2,10 0 1,-16 0-4,16 0 16,-21 1-1,10-2-16,-4 1 3,15 0 4,-28-2-2,12 0 0,-2 2-3,2 0 0,-4-2 1,-4 0 3,6 2-3,-2 0 3,-4-2 2,-2 2-1,5 0-2,-4 0-1,2-2 0,4 4-2,-6-4 15,3 4-13,-3-2-3,4 2 5,1-2 3,2 0-10,1 0 5,-1-2-1,0 2 0,0 0-1,-2 0 6,4 0-4,-4 0 2,4 0 8,-2 0-13,0-2 5,-3 2-5,3 0 16,-8 0-13,2 0-2,-1 0 3,7 2 0,-8-2-3,3 0 1,5 0 3,-6 2-2,0-2-3,2 2 2,5 0-7,-1-2 8,-2 0 0,5 2 1,-1 0-1,-2-4 2,5 4 2,-2-2-6,1-2 3,-1 2-3,15 0 5,-19 0-1,19 0-8,-22 0 4,22 0 4,-11 0 3,11 0-6,0 0 1,-15 0 0,15 0-2,0 0-10,0 0-37,-8 4-55,8-4-78,0 0-99,0 0-263,23 14-588,-13-10 261</inkml:trace>
  <inkml:trace contextRef="#ctx0" brushRef="#br0" timeOffset="27311">6967 2177 36,'0'0'106,"0"0"-1,0 0-12,0 0 13,0 0-17,0 0 3,0 0-14,0 0 7,0 0-10,0 0 3,0 0 1,0 0-5,0 0 0,0 0-2,0 0 1,0 0-2,0 0-5,0 0-7,0 0 2,0 0-4,0 0-3,0 0-8,0 0-1,0 0 1,0 0-4,0 0 2,-18 5 1,18-5-7,0 0-1,-17-1-3,17 1-1,0 0 2,-16 0-1,16 0-6,-13-2 3,13 2 5,-15 0 1,15 0-4,-21 0 1,21 0-8,-23-2 2,12 0 1,-2 2 4,13 0 1,-25-3 3,11 3-6,2 0 2,1 2 3,11-2-3,-21 0 1,9-2-6,-1 2-2,13 0 1,-21-1-6,11-1 4,10 2-4,-19-2-2,9 2 8,10 0 0,-19 0-4,9-5 1,10 5-6,-21-2 4,6-3-5,4 5 7,-4-4-8,2 3-4,-3 1 1,-1-1-3,4-3 2,-3 4-2,3 2 11,-2-4 2,1 2 8,-1 0-10,0-4-5,1 3-2,1 1 2,13 0-4,-22-2-1,13 2 1,9 0-1,-22-3-2,22 3 2,-16 0-3,5-2 0,11 2-2,-21-4-1,9 4 8,12 0-10,-23-2 1,12 2-1,-4 0 9,-1-4 2,3 2 3,-2 0-2,1-1 0,1 3 9,0-1-2,-2-3-6,0 4 4,2 0-3,0-4-1,0 2 1,-1 2-6,14 0-1,-22-2 2,11 0-4,11 2 0,-23 0-1,12-4 4,-2 2-4,0 1 0,13 1 0,-20 0-5,10-1-1,10 1 1,-22 0-1,15-4 1,7 4 4,-20 0-3,20 0-3,-17-4 2,4 4 4,13 0-5,-18 0 1,6 0 1,12 0 2,-23 0-1,17-2-2,6 2-4,-25-2 2,11-2 0,4 4 1,-5 2-5,15-2 7,-24 2-2,13-2 0,-1 0-2,-3 2 2,4 0 0,11-2-1,-20 4 3,12-4-4,8 0 12,-21 4-11,11-4 0,10 0-2,-21 2 0,13-2 0,-3 2 3,11-2 2,-17 0-6,17 0 15,-18-2-13,18 2 2,-21 0-2,21 0-1,-23-1 3,9 1-6,-1 1 5,15-1 4,-24 0-5,12-1-2,12 1 6,-22 1-6,8-2 1,0 6-1,4-3-3,-1 0 8,11-2 2,-23 0-3,13 0 0,10 0-4,-23-2 4,13 4 1,10-2 1,-22-2-4,22 2-3,-18-2 1,18 2 6,-17 0 0,17 0-5,-19-2 1,8 2-1,11 0 2,-20-2 12,9 1-19,11 1 7,-22-1 3,22 1-5,-18 0 3,9 0 1,9 0-2,-20 0-1,20 0 0,-18 0-2,18 0 3,-19 0-1,19 0 0,-18 0-2,10-2 3,8 2 3,-20-4 1,9 4 8,11 0-16,-17-2 4,17 2 2,-21 0-5,21 0 1,-16 0-2,16 0 16,-13 0-16,13 0 5,-18 0-1,18 0-8,-18 0 10,18 0-2,-16 0 0,8 0-1,-4 2 11,12-2-8,-23 0-2,12-2-6,11 2 7,-23 0-4,9 2-3,4-2 6,10 0-3,-30-6 3,21 8-1,9-2-3,-22-2 1,11 2 5,11 0 1,-18 0-5,18 0 3,-15-2-1,15 2 6,-16 2-4,16-2 1,-13 0-3,13 0-4,0 0 9,-16 0-6,16 0-2,0 0 6,-10-4 0,10 4-7,0 0 1,0 0 5,0 0-6,0 0 6,0 0-6,-15 4-27,15-4-42,-9 2-48,9-2-61,-13 2-61,3 2-272,2 0-559,8-4 248</inkml:trace>
  <inkml:trace contextRef="#ctx0" brushRef="#br0" timeOffset="29283">4808 2155 86,'0'0'129,"-13"-2"-4,13 2-4,0 0-4,0 0-6,0 0-4,0 0-3,0 0-5,0 0-5,-11-4-4,11 4-8,0 0-7,-10-8 0,10 8-7,-16-1-3,6-1-3,10 2 4,-18-1-9,6 1-4,-4-2 1,16 2 0,-26 0 1,8 0 1,5 0 2,-3 2-5,1-4 1,-1 0 2,1 0 2,1 0-1,-3 2 9,-1-2-4,4 2 9,-1 0-3,-1 0-2,-2-2 3,3-2-1,-4 2-3,-4 0-1,5 0 0,-2-2-4,2 0-7,-8 2-3,5 0-2,-3-4 0,1 6-12,-1-3-4,1-4 1,2 7-5,-1 0-2,1 0 1,0-2-4,5 0 0,-9 2 5,1 0-3,-1 0-2,4 0 2,3 0-6,-6-2 13,3 2-1,-7-2-5,8-2-3,-11 6-1,10-4-5,-6 0 3,2 1-8,-1-1 7,2 1-3,-1-3 1,-1 4-6,-2 0-3,7 4 2,3-4 6,-3-4-9,3 4 4,-3-2 2,5 1-12,1 1 9,1 0-4,-1 1 5,0 1-2,-1-2-7,1 0 7,-3 0-5,4 0 3,-9 0-7,3 0 5,2 4 0,-3-3-4,0 1 2,-3-4 3,-1 5-4,-1 1 13,2 0-12,-1-4-2,1 0-1,-1 0 1,4 2 2,0 0-4,3-2 3,0 2 1,0 0-1,0 0-5,0 0 8,0-1-2,-1-1 0,1 1-4,0 1 2,0-2-6,0 0 5,0 4-2,5-6-1,-6 6 10,-1-4-11,6 2 3,-4-2 3,-7 4-4,1 0 2,6-2 2,-3 4-4,3-4 0,-3 2 2,3 2 0,0-1 13,0-3-13,-7 5-2,7-7-3,-3 4 2,0 0 4,0 1 0,-4 0 3,4-1-3,-3-1-3,1 0-1,-1 3 1,-1-3 0,-3 4 0,4-5 7,-5 1-5,4 2 0,-4-2-3,5 2 4,-4-1-2,3-1 2,-1-1-1,2 3 2,-1-5-4,4 5 1,3-3 5,0 0-2,2-1-5,-2 2 3,4-1 3,-4-2 0,3 2-4,-3-2 2,2 2-1,1 3 0,-3-5 1,0 0-4,0 0 5,0 0-2,-6 1 3,0-2-5,-1 1 2,-3 0 2,6-3 6,-6 1-5,4 2-1,-4-2-5,5 0 4,-8 0-6,3 1 6,2-2-3,-1 1 1,2 0-2,-1 0 4,2 2-3,6-1 10,1-1-13,-4 2 5,7 0-6,-1 0 8,-3 0-1,18 0 6,-21-5-10,6 5-1,15 0 4,-16-2-2,16 2 11,-18 0-15,18 0 4,-15-2 0,2 2 4,13 0-10,-23-5 8,7 5-2,2-1 1,-1 1 4,15 0-1,-21 0-5,6 0 6,-1-2-2,-2 0-2,3 2-1,-3-3 4,0-1-3,0 3-2,-3-1 1,0 1 11,8 1-12,-10-2-3,7 2 4,-2-2 1,3-1-1,-3 3 3,4-2 10,-3 0-8,3 1-9,-1-5 7,-1 6 0,1-1-3,-3-4-4,4 3 9,-1 0-6,-1-1 2,1 1 4,0 2-3,2-1-2,-1-3 3,-1 2-4,0 2 8,2-2-3,-1 1-7,1 2 3,-2-1 0,0 0 2,2 0-1,-1 4 4,-1-4 0,0 2 0,2 0-8,13-2 6,-23 1-3,10 4 2,2-3 0,1-2 3,10 0-5,-18 0 6,7 0-6,11 0 5,-21 2 0,8-4-6,13 2 1,-25 0 3,11 0-1,-1 2-1,0-4-3,15 2 6,-21 0-2,11 0-1,10 0 3,-21 0-5,10-2 7,11 2-1,-15-5 4,15 5-15,-10 0-31,10 0-48,0 0-46,0 0-66,-14-3-58,14 3-297,0 0-598,0 0 265</inkml:trace>
  <inkml:trace contextRef="#ctx0" brushRef="#br0" timeOffset="32514">335 771 152,'0'0'178,"0"0"-10,0 0-10,0 0-14,0 0 4,0 0-10,0 0-11,0 0-6,0 0-9,0 0-7,0 0-2,0 0-7,0 0-9,0 0-5,0 0-6,0 0-4,0 0-2,0 0-3,0 0-5,0 0-1,-38 6-7,38-6-6,0 0 0,-11 9 13,4-3-1,-2 1 0,0 1-7,-2-1 6,4 1-2,-7 1-1,1-1-2,1 2-4,-2 2 7,1 1 5,-2-4-4,2 3-8,2-2 8,-4-2-17,4 2-7,1 1-3,-3 2 2,1-2-8,3 0 2,0 4-2,3-3 3,-2 3-13,1-2 7,1-2-3,-1 3-6,2-2 1,-1 5-1,3-4-1,-1 0-2,3 0-3,-3 2 1,4 1 2,-3-4-5,3-1 1,0 1-1,0 1-3,0 1 4,0-1 0,3-1-1,-1-1-2,0 4-1,-1 2 1,3-6 3,-1 2-1,0-1 1,0-1 2,2-2-4,5 1 2,-7 0 10,5 1-10,-1-6 0,-4 3-1,5-2 0,-4 0-1,-4-6 1,9 10-2,-5-3 1,-4-7-2,4 7 0,-4-7-1,7 6 1,-7-6 3,3 9-2,-3-9 3,0 11-5,0-11 0,-5 12-2,5-12 5,-6 16 1,3-10-5,3-6 2,-4 14-2,4-14 2,-8 12 0,8-12-1,-1 8-4,1-8 2,-4 10 2,4-10-2,0 0 2,-5 11 2,5-11 0,0 0-3,0 19-1,-3-14 2,3-5 0,0 11 1,-3-2-2,3-9 2,-5 13 2,5-13-4,-2 19 9,2-19-11,7 16 0,-7-8 1,6-1 2,-6 1 1,0-8-1,9 17-4,-6-11 7,3 4-5,-2-4 3,-1 2-3,-3-8-2,11 12 1,-8-6 1,4 2 5,-7-1-4,7 0-2,-7-7 5,4 14-2,0-6 1,2-3-4,-6-5 1,8 9 4,-4-5-5,-4-4 1,3 12 1,-3-12 4,3 9-3,-3-9 0,0 12-2,0-12 8,3 10-8,-3-10 2,0 0 4,-3 14-5,-3-6-4,2 0 5,-4 3 1,2 0-4,-1-3 2,-1 5 0,5-4 1,-7 1-1,3 4 2,3-4-3,0 0 2,-5 2 0,4 0-1,-2-1-1,4 1 3,0 2 2,3-1-5,-2-3 11,4 4-8,1-3-1,0 2 6,4-2-5,1 1 10,2-4 7,-6 0 7,9-2-11,-3 2 6,5 0 1,0-4-4,-1 0 8,-1 0-7,8-1 1,-6-1-1,0-1-2,6 1 0,-8-4-3,2 2-17,-1 0-64,-1 0-75,-13 0-89,18 0-100,-18 0-233,18 6-611,-18-6 270</inkml:trace>
  <inkml:trace contextRef="#ctx0" brushRef="#br0" timeOffset="43387">10058 2726 30,'0'0'121,"0"0"-5,0 0-9,0 0 5,12 0-6,-12 0-3,0 0-4,0 0 0,0 0-1,0 0 2,0 0-3,0 0 1,0 0-2,0 0 0,0 0-7,0 0-2,13-2-4,-13 2-3,0 0-3,0 0-1,0 0-3,0 0-5,0 0 0,0 0-3,0 0-7,0 0-1,0 0-1,0 0-2,0 0-2,0 0-3,0 0-2,0 0-8,0 0 2,0 0-5,0 0 1,0 0-4,0 0 4,0 0-1,0 0-1,0 0-4,0 0 0,0 0 0,0 0-5,0 0-1,0 0-3,0 0-5,0 0 2,0 0-5,0 0 1,13-2-1,-13 2 0,0 0-7,0 0 7,0 0-6,0 0 0,0 0 3,0 0-4,15 0-2,-15 0 5,0 0 5,0 0 4,0 0-2,0 0 6,0 0-1,0 0 1,0 0-2,0 0-6,0 0-4,0 0 5,0 0-1,0 0-3,-41 4 5,23-4-4,0 0-7,3 2 4,-3-2 0,-1 0 0,-7 2-3,0-2-5,-2 0 3,-1 6-2,-1-6-2,-5 0 25,-4 0-2,3 0-1,-2 2-4,-1-2-2,0 0 2,8 0-5,3 0-2,-14-1 3,14 1-5,-1 0 1,1 0-2,-8-1 3,9 2-4,1-1 1,-2 0-4,2 0 7,0 0-3,3 0-1,-3 0 1,-11-1-2,9-1 7,0 4-3,-3-2-5,-6 0 2,-2 0 3,-2-2-4,13 2 12,-11 0-1,8 0 0,-6 0 3,6 0-7,3 2 6,-3-1-7,5 0 1,-5 5-4,3-2 10,6-2-12,-4 0 10,3 2-2,5-1-9,0-3 5,5 5 2,-3-1-2,-2-4 2,5 4-4,3-2-11,0 2 12,10-4-2,-16 2 8,16-2-5,-15 4 11,15-4 10,-10 2-18,10-2 14,-11 2 5,11-2 1,0 0 8,-10 3-15,10-3 3,0 0-2,0 0-2,0 0-7,0 0 0,-15 0-1,15 0-2,0 0-2,0 0-6,0 0 0,0 0-67,0 0-96,-11-5-103,11 5-135,-13-2-237,13 2-680,0 0 301</inkml:trace>
  <inkml:trace contextRef="#ctx0" brushRef="#br0" timeOffset="44758">7836 2674 16,'0'0'160,"-8"-2"-4,8 2-8,0 0-5,0 0-9,-11-6-9,11 6-10,0 0-11,0 0-5,-20-2-6,20 2-4,-16 4-6,16-4-1,-24 3-2,4-2-4,5 1-6,-12 4-5,-1-2-5,0 2-4,-1-3-6,-8 2 1,-4-1-2,3 2-2,-7 0-5,1-4-1,-2 2-3,1 0 1,2 0-10,-2 5 9,1-8 4,6 1 3,-1 0-10,-5-2 4,7 4 1,6-2-2,3-2-6,0 0-1,-13 2 7,11 0 0,-6-2 0,6 0-2,3 4 1,2-4 2,-1 0 1,-2 0-3,4 2-8,8-1 3,-4 1-4,2-1 8,2-1-8,0 4 1,1-2-4,-1-1 0,1 1-8,4-1 3,1 1 0,10-2-6,-16 0 2,6 4-4,10-4-1,-15 0-2,15 0-1,-11 2 1,11-2-3,0 0 3,-10 1-5,10-1-14,0 0-44,0 0-65,0 0-78,-11 3-79,11-3-177,0 0-490,0 0 217</inkml:trace>
  <inkml:trace contextRef="#ctx0" brushRef="#br0" timeOffset="45561">6352 2674 125,'0'0'193,"0"0"-17,0 0-9,0 0-9,0 0-6,0 0-11,0 0-1,0 0-4,0 0-7,-42-2-2,42 2 11,-24 2-4,9 0-5,0-2-6,-1 2-10,-8 0-5,4-2-14,-3 1-1,-3-1-6,-3 1-7,-2 1-4,-8-2-7,-4 2 2,4-4-2,3 4 1,-1-4-1,-5 2-3,6-3-10,-5 3-8,0 0-1,-1-1 13,0-1-6,6 0-5,-2 2-6,-1 0 0,-1 0-7,0 4-5,-4-6-3,7 4-2,-4-2 2,-3 0-9,2 1 0,6-1 0,-5 0-5,-4 0 4,1 0-7,-2-1-3,-1 1-1,0 0 7,3 1-9,1-2 4,3-1-2,2 4 6,9-2-9,3 0 0,-4 1 0,1-2-5,3 1 4,2 1 2,-1-1-2,7 1-2,0 1-2,0 0 9,2 0-8,1-2 0,4 4 0,-7-4 3,10 1 3,8-1-1,-16 1-1,16-1-3,-18 4-4,18-4 3,-10 0 1,10 0 0,-13 4 1,13-4 4,-11 2 16,11-2-7,0 0-3,0 0-3,-13 0 1,13 0-1,0 0-4,0 0-5,0 0-3,0 0-37,0 0-43,-17 0-65,17 0-66,0 0-77,0 0-260,0 0-597,0 0 265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11.09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3171 173 7,'0'0'81,"0"0"-3,0 0-9,0 0 2,0 0-6,-9 5 3,9-5 2,0 0-6,0 0 5,0 0-6,0 0 1,0 0 0,0 0 5,0 0 3,-17 0-5,17 0 6,0 0 2,-11 4-4,11-4 1,-16 2 1,16-2 0,-18 0 2,8 1-1,10-1 2,-18 2-3,2-2-18,3 1-7,-4 1 1,-1 1 2,2-5 6,0 4-7,-2 0 1,2 0-5,-2 2-6,0-2 1,0-1 6,0 1-2,-2 0-2,4 0-2,-8-2-6,6 2-3,-5 0 0,-3 0-6,3 1-1,-3-1-2,-3-1 3,1 0 0,-1 1 6,-9 2-8,9-1-8,1-5 2,1 2-3,-1 2 10,2-1 7,-4 0-5,8-3-2,-3 2 0,1 1-2,-2-1-3,1-1-1,1 2-3,-2-1 0,1-1 8,-1-1-1,-1 4-2,2-1 1,-4-1-5,-2 0 6,2 0-3,-12 0 2,12-1-4,-12 1 4,13 0 0,-3 0-1,2 0-3,-9-3 1,9 4-4,0-2 0,-2-3-3,3 4 1,-9-3-3,7 2 4,1-1-2,-10-3 5,3 5 2,7-2 1,-2 0-4,-7 0 3,6 0-4,-6 4 2,9-4 5,-9 2 3,1-2 0,0 1-3,-1-4-4,9 2-2,-9-1 3,1 0-4,1-1 0,8 2-2,-3 2 4,5-3-6,-3 1 5,-2-1-7,-3-5-6,4 5 6,1 0 2,-8-2 0,-2-1-5,9 1-1,3 5-1,-11-6-2,9 4 2,-9-4-2,1 5 2,-1 2 0,1-4-5,6 2 3,5 1 1,-2 2-1,-3 1 3,7-4-7,-7 2 1,5 4 3,1-2-1,6 0 2,-7 0 9,9 1-3,-1-1-15,4 0 4,-4-1 0,2 4 1,3-2 2,1-1-1,1-1 3,11-1-3,-10 5 2,10-5-3,-15 2 6,15-2-8,-11 0-1,11 0 24,0 0 0,0 0 1,0 0 2,0 0 6,-16-2 2,16 2 2,0 0-3,0 0 4,0 0 0,31-8 2,-13 5-8,9-1 9,3 3 5,10-4 1,7 2 2,1-3-9,2-1 14,1 4-10,2 2-10,18-7-4,-16 6 2,15 1 5,-16 1-4,-4 1-1,6-4-3,-4 5-5,2-2 3,-2 1 0,-5 2-6,7 2 2,-5-2 0,-1-1-7,1-2 2,3-3-3,-1 1 1,1 4-1,16-8-3,-14 6-2,18-1 5,-7-2-8,7 0 7,-17 3-4,17-2-1,-2 0-4,-18 1 5,3-2-2,-1 0-2,16-1-1,-18 0 0,-1 0 3,-6-2 1,3 3-1,-3-2 3,-2 4 1,1-6-10,-7 3 5,2-3 2,-3 1-5,-7 2-1,1 1 8,-3 0-13,-2 0 13,-7 1-6,0 0 0,-4-1-7,-4 3 4,0-1 1,-10 1-11,13-2 19,-13 2-4,0 0-4,15 3-1,-15-3 4,0 0-2,0 0 1,0 0-7,-31 11 12,14-7-11,1-1 7,-5 5-4,-9-3-5,-4 1-1,-2 2 5,-4-3 4,2 0-5,-4-1 7,-4 0-5,4-1 10,-13 0-5,-14-1-1,-4-1 1,-2 1-6,-3 0 2,-5-6 0,0 4 3,-2-3-6,2 5 4,0-6-3,-4 0 6,-2 2-1,4-1 1,2-3-6,8 2 2,-3 2 3,3 1-1,2 2-1,22-1-4,-22 0 6,21 4 0,1-2-3,2 1-1,4 0-1,2-2 9,1 3-8,14-1 8,-1-2-14,-7 6 5,8-5 2,9 0-1,-6 2-1,6-2 1,3-1 4,2 1-5,-5-1-1,8 0 2,-1 3-1,12-4 12,-15-4-6,15 4-3,-13 4 3,13-4-4,-13 0-36,13 0-38,0 0-32,0 0-54,0 0-29,0 0-33,-6 6-41,6-6-37,0 0-294,21 10-644,-21-10 286</inkml:trace>
  <inkml:trace contextRef="#ctx0" brushRef="#br0" timeOffset="7266">8190 866 55,'0'0'70,"0"0"0,0 0 10,0 0-4,0 0-9,0 0 1,18-6-3,-18 6-9,0 0 0,0 0 1,0 0 4,0 0-11,0 0 3,-22-3-5,22 3 3,-12-2-5,12 2 0,-21-2 4,21 2-11,-20-1-1,11 0 15,9 1-9,-17-4 8,8 1-7,9 3 1,-22-2-7,13 2 0,-3-2-2,-4 0 1,1 0-6,4-1 2,-5 1-6,-2 1-3,3-2-3,-4 3 0,-1-6-2,-3 5-1,-6-1 6,3-2 26,-2 0-8,-3 3-4,2-4-2,-9 2 1,2 1-5,6-2-2,-6 0-2,5 1 3,5 0 6,-4 2-4,1-3 5,5 2-10,-1 1-2,-3 0-4,6-1 8,-4 0-10,-2-1-1,-1-1-1,3 0 5,-14 1-6,1 0-1,12 1-2,-9-1-4,-5 1 3,2-1-3,1 0 0,3-2 0,-8 1 2,4-1-1,0-1 0,-3 4-3,3-5 4,-2 3 0,2-2-1,0 1 1,-2-5 2,4 5-1,-6-1-5,1-3 2,-4 3-2,7-1 0,-6-3-2,-4 3 2,3 1-4,-3-5 2,2 3-2,0 1 1,1 0-3,-1 0 3,1 4-3,5-2 3,1 1-4,2 0 0,9 4 1,0-2-3,-10 1 2,11 1 0,0 0-3,-1 1 3,3-1 0,-5 2-1,-7 0-1,1-2 1,6 2 0,-7-2-2,1 0 3,0 0-1,-6 2 1,2 0-4,1 0 2,-1-2 2,-1 1-2,-2-2 0,0 2 0,-2-4-1,-4 1 1,2 0-2,1-2 5,-5-1-3,1 3 2,-2-2-2,1-2-3,-1 1 5,-2 0-4,-15-3 1,21 4-1,-6-2 1,1 1 0,5-1 1,-3 1-4,1 1 2,3-1 1,5-1 1,2 4-1,4 0-5,8 0-5,-1 4-17,8 0-15,2-2-28,5 2-41,4 2-41,3 1-57,0-1-151,8-4-390,0 0 173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4:48.35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6134 35 81,'-8'-4'87,"8"4"1,0 0-3,-15-5-7,15 5-17,-15 0 2,15 0-4,-17-4-5,8 4-7,9 0-1,-21-2-12,11 2-9,10 0 6,-22-3-8,7 3 2,2-2 0,-3 0-5,3 2-2,-9 0-6,0 2-7,-3-2 5,2 0-6,-1 2 0,-1 1-1,-1-3 3,2 2-4,0-2 1,-1 2 5,2 2-9,-3-4 5,-1 1-6,0-1 4,1 2 3,-1-2 2,4 2-6,-2-4 9,-1 2-16,2 2 5,-2-2-1,-2 0-6,1-2 11,-11 4-3,10-2 3,2 0-5,-1 1 1,2 0 4,-1 1-6,8 0-1,-10 1-9,4-1 7,6-1 4,-1-1 3,-1 2-5,4-1-14,1 1 22,-1-4-4,0 4 11,1 0-12,-3-4-5,2 2 1,-1 0 3,-1-2-4,-1 4 29,3-4-5,-1-1-28,-4 3 5,3-1-1,-6-1 4,4 1 12,2-1-13,0 2 6,-1 0 0,-1 0-23,-4-2 15,-1 2-7,1 0 1,0 2 5,1 0-2,0-1-5,-2-1 6,9 2-1,-3-1-2,1 1 7,1-1-7,1-1-1,1 4 6,-1-2 5,10-1 14,6-1-4,-18 1-1,18-1 1,-15 2-6,15-2 8,0 0-4,-11 0 1,11 0-1,0 0-1,0 0-1,-13 0-2,13 0 1,0 0-2,0 0-4,0 0 1,0 0 0,0 0 4,0 0-4,0 0 5,0 0-2,-12 2-2,12-2 0,0 0 6,0 0-10,0 0 2,0 0-14,0 0-16,0 0-52,0 0-62,0 0-156,0 0 70</inkml:trace>
  <inkml:trace contextRef="#ctx0" brushRef="#br0" timeOffset="1934">1099 97 76,'0'0'78,"8"-6"-12,-8 6 1,0 0-14,9-4 3,-9 4-11,0 0-5,0 0 0,0 0-7,0 0-1,0 0 1,0 0 2,0 0-8,0 0-10,0 0-3,-29-3-4,11 7-3,0-2 2,-8 3 3,-1-2-7,-9 3 5,-7-1-5,4 2 1,-3-4-6,-5-1 1,-1 2-5,6-1 7,-7 0-9,4 2 1,-3-1 1,6 0 0,0-1 4,11-1-5,5 2 4,-5-4-2,6 0 1,-1 2-1,8-2 3,2 0 3,-2 2-6,3-2 5,1-2-1,14 2-4,-22 0-4,22 0 3,-13 0 1,13 0 0,-13 0-3,13 0-2,0 0 2,0 0 3,0 0 2,-16 0-3,16 0-4,0 0 6,0 0 9,0 0-5,0 0 4,0 0 3,51-2-6,-12-2 3,8-1-1,0 1 4,9 0 1,15-7 2,4 3 1,0-1-1,-2 0-1,-6 3-2,-13 0-3,-2-1 3,-1 3 4,-7 2-4,-4-1-4,-14 3 7,0-2 10,-11 0-5,-3 2-11,4-1 5,-16 1 1,14-1-7,-14 1 0,0 0 6,0 0 2,0 0 7,0 0-13,-45 12 4,9-2-2,-8 0 6,0-4-8,-26 5 5,16-4-8,-17 0 3,-6 5-3,2-3 1,-1 1-4,4-1-2,3 0 1,17-3 1,7 0 1,2 1 2,12-3-9,5-1 8,8 1-1,4-4-9,1 1 6,5 2 0,8-3 0,-17 2-1,17-2-3,0 0 6,0 0 4,0 0 4,0 0-3,0 0 9,62-4 2,-16 0-5,4-3 9,22 1-10,-2-2-3,0-2 1,2 2-2,-1 2 3,3-1-5,-6-2-2,-19 6 2,0-4 5,-4 1 0,-7 3 1,-12-1-7,-6 2-2,-4 0 4,-5 1-1,1 1 1,-12 0-2,14-4-2,-14 4 11,0 0-1,0 0 5,0 0-16,0 0 2,-57-3-2,13 3-3,-6 1 0,-22 1 2,-4 5-4,-4-1 4,5-1 0,-7 1-3,7 2-1,2 1 2,21-7-6,1 3 0,12-1-3,12 2 3,2-5 0,7 2-1,7-1 3,0 1 0,-1-3 1,12 0 4,0 0-3,0 0 5,0 0 6,47 5 7,-3-8-8,5-2 4,21-5 3,5 1-8,5-4 4,-7 0 3,4 2-7,-1 0 2,-1 3-6,-24 2 6,3-2-2,-9 1-2,-4 1 3,-12 1 5,-11 2-11,-3 2 8,0-1-4,-6 0 3,1 2-1,-10 0 5,0 0-2,0 0-9,-31-6 2,-5 7-1,-14 1-9,-1 0 2,-25 3-2,-4-1 5,-8 3 2,2 1 0,-38 1-6,39-1 5,0-3-9,6 6 4,5-5-1,25-1-3,14-3-5,10 1 7,7-2 7,5 1-2,2 0-11,11-2 8,0 0 1,0 0 9,58 3 7,-10-4 4,28-5-4,7-5-5,5 0 4,33-10 0,-40 8 0,4 1 1,1 2 4,-4-1-7,-1 3-2,-9-1-1,-25 3 2,-11-1 1,-7 3 0,-6 0-4,-5 2 2,-7 1-1,1-1-2,-12 2 9,6-2-7,-6 2 4,0 0-1,-42 4 3,-2 1-2,-26 3-1,0-1 5,-8 4-1,0-1-4,-9 0-1,-2 0-4,-1-3-2,5 1-3,7 3 6,26-5-6,1-2 1,12 1-6,15-1 4,3-2-5,8 2 3,5-4-6,8 0 22,0 0-13,0 0 20,53 9-2,-4-11-7,5-1-1,19 0-2,1-4 1,1 3 5,-1-1-8,0-1 5,-24 1-3,7-1-1,-6 4 0,-9-3-5,-13 4 5,-11-1-5,0 0-3,-3 2 1,-7 0 0,-8 0-4,0 0 0,0 0 6,0 0-6,-47 16 5,3-7 1,-5 0 0,-3-1 0,0-2-2,3 1-2,5-3 1,3 3-2,12-3 4,4 0 2,4-4 2,7 3-1,4 1-11,10-4-3,-8 2-34,8-2-87,0 0-81,0 0-230,37 5 101</inkml:trace>
  <inkml:trace contextRef="#ctx0" brushRef="#br0" timeOffset="4835">16022 833 11,'0'0'209,"-13"-3"-8,13 3-12,0 0-18,0 0-17,-11-5-17,11 5-14,0 0-10,-10-5-11,10 5-15,0 0-11,-10-3-7,10 3-5,-13-4-11,13 4-2,-14-2-10,14 2-3,-17 0-4,17 0-3,-23-2-2,7 2-4,1-2-3,-2 1-6,-1 2 2,-5-1-2,-3 0-4,0 0-6,-5 2 4,3-2-4,-1 2-8,1-2 6,-1 2-8,1-1 1,0-1 2,-3 3-2,-6 0 2,9 2 5,-4-5-6,-4 0-1,2 3-4,-7 0 3,0-1-3,0 2 1,1-4-5,-8 1 1,6-1 2,-8 0-1,6 1 0,-9 3 1,8-3-1,-6-2 0,4 5 2,-2-4-2,0 0-5,1 0 8,-1 1 1,0-1-4,2 1-1,-1-1-3,1 1 2,0-2 0,1 1-2,1 1 0,-3 1 2,-2 0 1,-1 1 1,-15 0-2,-6 2 0,16-3 2,-9 2-1,12-4 6,4 2 4,1 3-2,0-3-4,-3 2-3,1 1 4,4-1 2,4-2 1,4 2-2,7-3 1,3 4 3,2-4 2,0 1-3,4 0 2,0 1-4,3-3 1,3 2 2,1-1 0,-1 2 3,6-3-6,10 0 1,-16 5-4,6-5 3,10 0-2,0 0 0,-18 4-2,18-4 2,-7 1-2,7-1 5,0 0-2,0 0-1,-11 1 3,11-1 0,0 0 0,0 0 9,0 0-2,0 0 1,34-11-3,4 5 6,4-1-4,8 0-5,4 1 3,15-3 0,6 1-3,-5 3 1,11 1-5,4 0 7,-1 3-6,8-2 1,-4 1-1,1-1 1,-2 5 1,4-1 1,-8-2-1,-3 5 2,4 1-1,-2-3 0,-2 2 5,-2-2 1,-2 1-8,1 2 8,-5 0-2,-2-4 0,-18-1-2,0 4 4,-1 0 0,2 0 1,-7-3-4,3 4 6,-2-4-2,-1-1-1,-4 4 0,4-2 0,-9-1-4,4-1 3,-5 2 2,-9-2-3,-2 0 1,-7 3-3,0-3 3,-5 1 1,-2 1-6,-1 0 6,-10-2-9,14 0 3,-14 0 0,12 0-2,-12 0-1,0 0 3,0 0-10,0 0 6,0 0-5,-42 0 4,-2-2 4,-5 0 7,-7-1-9,-20-1-4,-7 0 5,-5 1-3,-36-3-6,39 4 8,-39-8-6,36 9 3,-39-4-4,5-3 1,31 6 2,-38-4 2,4 4 1,-1 1 1,40-2 0,-41 3-10,39 0 3,3 3 1,5-3-5,-3 3-2,10-3 3,18 4 3,-17 0 2,20 1 2,0 1 1,4-3-1,6 1 3,1-2 0,12 0-2,0 0 5,1 0-7,4-2 2,1 0 1,3 0 6,1 3 4,2-3-6,4 0-2,2 0-2,11 0 4,-16 0 3,16 0-4,-12 0 4,12 0 0,0 0 4,0 0 1,0 0 3,0 0 4,52-11 0,-6 6-5,32-5-3,7 1-1,45-4 2,-6 7-3,5-7 0,3 3 10,5 2-14,-4 2 1,1 1-6,4 0 1,-6 2 3,7 0-4,-12 0 4,-4 3-1,0-3 0,-32 4 0,-5-2 6,1 4-4,-6-3 1,4-2-1,-5 4 2,-7-2-6,-19 2 3,-4-4 4,-1 0 3,-5 2-5,-5 0 4,-10-1-5,-6 1 3,-3 0-2,-2-2-4,-5 2 2,-2 2 1,-11-2-3,15-2 2,-15 2 0,14 0 0,-14 0 3,0 0-3,10 2-6,-10-2 4,0 0 1,-45 9 8,2-6 0,-32-1 2,-8 0 5,-39-4 6,-7 0-11,-1-4 6,-7 0-7,-5-2-1,4 0-4,-5 3 0,-2-5 0,1 3 5,4-1-11,-2 4 3,4 4-1,1 0 5,8 1-2,9 4-6,30 1 0,1-6 7,7 4-3,2 1-9,9-2 4,19 2-1,4 1-3,4-1 1,5 0 3,10 0-3,3-2-4,1 0 0,6 0 3,4 2-4,5-2-1,-1 0-3,11-3 4,-16 5 9,11 0-9,5-5 4,-8 6-4,8-6 11,0 0 0,0 0 1,26 16 7,6-13 6,12 1-6,26-2 6,17 0-6,1-5 0,39 2 0,6 1-3,-1-1 4,5 1-6,2-4-3,-2 2 2,-7 4 2,3-4-2,-4 5-2,-5 1 4,-36-3-8,37 2 5,-42 2-2,-1 0 2,-1 0-3,-6-5 3,-23 4 6,0-1-7,-4 1 1,-4-2 2,-17 2 2,-2-2-3,-12-1 1,3 1 3,-1-2-4,-7 2-1,-8-2 5,0 0-9,0 0-10,0 0 7,-81-5-4,1 0-4,-44 0 1,36 2 12,-39-1-10,3 2-2,33 0-2,4 0 5,3-2-11,4 5 12,7 1-2,17-2 6,12 3-1,-1 1 0,4 0-5,15-3-74,1 1-154,11 2-259,2 0 115</inkml:trace>
  <inkml:trace contextRef="#ctx0" brushRef="#br0" timeOffset="27093">6761 4055 13,'0'0'97,"0"0"-6,0 0-3,0 0-6,-5-16-11,5 16 12,0 0-7,0 0-8,0 0-3,0 0-8,-10-10 2,10 10-8,0 0 4,0 0-1,0 0 6,-11-5-7,11 5-4,-7-3 2,7 3-10,0 0 10,0 0 4,-11-5 4,11 5-2,0 0-3,0 0 2,-10-3-11,10 3 8,0 0-5,-11-6-4,11 6 6,0 0-3,-11-3-4,11 3-1,0 0 0,-9-7 1,9 7-5,-6-5-3,6 5-3,-12-5-3,12 5-6,-13-5-6,13 5 2,-9-4-5,9 4 1,0 0-1,-10-2-2,10 2 5,0 0-12,-13-4 5,13 4-2,-13-5-1,13 5-2,-12-2 0,12 2-3,-9-3 1,9 3-3,0 0 2,-17-2 1,17 2-3,-13-2-8,13 2 5,-18 0 2,18 0-6,-19 2 9,11 0-6,8-2 2,-18 3 0,8 0 3,-3 1-7,-2-3 2,4-1-1,3 7-4,8-7 5,-17 2 2,17-2 3,-13 5-2,13-5-4,-13 4 4,5-3-1,8-1-3,-8 5 4,8-5-2,-6 7 3,6-7 0,0 0-5,-13 9-2,13-9 3,-9 6 3,9-6-3,-4 10 4,4-10 1,-10 10 0,8-4-3,2-6 1,-10 10 1,10-10-3,-6 10 4,6-10 0,-5 12 2,5-12 0,-3 7-5,3-7 3,0 12 0,0-12 2,-4 11-2,4-11 0,0 0 2,-1 12-2,1-12-5,0 0 4,0 12 3,0-12-2,0 0 5,1 16-2,-1-16-6,0 0 2,0 11 2,0-11 0,0 0-3,0 13 1,0-13 5,5 6-4,-5-6-2,0 0 4,2 12 2,-2-12 1,3 7 0,-3-7-3,0 0 1,2 12 1,-2-12-3,0 0 2,6 6 0,-6-6-1,4 8-1,-4-8-1,0 0 2,0 0 0,6 6 0,-6-6 0,0 0 0,3 8-1,-3-8 7,0 0-1,10 7-5,-10-7 3,7 3 0,-7-3 1,11 5-5,-11-5-2,13 3 4,-13-3 2,13 3-3,-6-2 2,-7-1 4,11 2-5,-11-2-2,16 0 3,-16 0-2,18 0 3,-18 0-2,20-2 2,-10 1-1,4-2 0,-1 0 2,-1 0 0,2 1 0,-1 1-5,0-3 2,2 1-1,1 1 1,-4-1-2,2 0 4,1-1-3,-4 1-3,1-1 0,-1-1 3,1 4 1,-3-3-1,-9 4-3,18-8 1,-8 7-2,0-3 2,0-1-1,-1 3 0,-9 2-2,14-9 2,-8 6 1,-6 3-2,11-10 1,-4 6 4,-7 4-5,5-15 2,-5 7-2,0 8-3,-7-22-5,-4 13-13,-5 1-25,-2-2-36,-5-1-50,-2 2-68,-4-2-139,1 4-367,-7-3 162</inkml:trace>
  <inkml:trace contextRef="#ctx0" brushRef="#br0" timeOffset="41001">9389 825 74,'0'0'184,"0"0"-16,0 0-8,-12 6-12,12-6-3,-18-1-11,5 1-5,-3 0-11,-2 0-6,-6 0-6,-1 0-2,-1 1-6,0 1-5,-6-2-8,4 0-6,-10 4-4,-1-4-7,0 1-1,2 0-4,1-2-4,-2 2-1,9 1-2,0-4-1,-12 4-4,12-2-2,-12-2-2,4 2 0,9 0-5,0 0-1,-3 0-6,4 0-1,-4 0-3,5 0 0,-2-2-9,0 2-4,0-2-2,2 4 0,-1-2-3,-12 1-5,11 0-2,-3-1 3,3 2-4,-3-2 0,-8 0-2,2 2 3,1-1-4,3 2-4,6-3 4,-12 1-3,1-1 8,1 1-12,-1 0 2,1-1-1,4-1-3,5 2 3,-1 1-3,1-2 1,-1 2 1,-10 0 1,11-2 0,-1 0 0,1 0 1,2 1-7,-5-1 0,5 0 5,-2 0-3,1 0 4,1 2-5,3-2 0,-3-2-1,1 2 3,-1 0 2,0 0-8,0 0-1,2 0 2,-6 0-1,6-1 1,-17 4 0,1-5 2,-1 5-1,3-1 2,-2-2-3,-1 5 2,0-3-2,4 3 1,-1 1-3,9-2 24,1-2-17,1 1 4,-1-1-4,2 0 0,1 2 0,1-1 3,-1-1 0,4 0-1,-2-1-1,-4 2 4,4-1-1,-6-4 0,6 4 2,-3-2 2,-2 0-1,2 0-1,2 0-6,-6 0 2,3 2-1,-4-4 0,1 0-1,-6 0 2,-3 0-7,2 2 2,9 0-4,-1-4 2,-10 3-4,3-1 1,8 0-1,-12 2 4,4-2-4,6 0-4,-7 0 4,-4-1-2,2 1 4,2-4-5,4 4-1,-3-3-3,0 5 6,-6-2-2,11 0 2,-6 0-3,-4 4 0,3-4-2,9 2 1,-7-2 2,-6 4 1,3-4 0,-2 4 7,0-4-9,4 4 5,6 0-4,3-2 4,-3 0 2,-6 0-7,9-2-2,-3 0 6,3 2-2,-7-3 4,2 2-6,7-1 0,-12 2-2,9 0 8,-8 0-9,7 0 3,-9-3 0,2 5-2,-2-6 0,6 6-1,5-2 7,-3 0 5,5 0-4,0 2 2,4-1-2,-3-2 2,7 1 5,0 1-5,-1 1-1,2-2 5,1 0 6,1 0 8,2 1-3,13-1-9,-24 2-6,13-1 10,-1 3-5,-1 0-10,-5 1-7,5 5-9,0-3-39,-1-1-59,-6 1-90,4-1-240,-2-2 107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23.16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2997 156 22,'0'0'184,"0"0"-9,0 0-13,-4-12-10,4 12-11,0 0-3,-3-8-3,3 8-3,0 0-10,0 0-7,0 0-9,0 0-4,-8-8-9,8 8-1,0 0-10,0 0-3,0 0-6,0 0-8,0 0 18,0 0 10,0 0-6,0 0-14,-7 23-2,7-23-8,-3 19-7,-2-9-7,4 4-2,4 2-5,0 4-2,-6 1-9,9 0 6,-2 2-7,-3-1-6,1 2-10,3-2-26,-2-3-25,4 4-46,-1-2-62,-1-4-71,1 3-204,1 2-454,-1-1 200</inkml:trace>
  <inkml:trace contextRef="#ctx0" brushRef="#br0" timeOffset="381">2677 172 45,'0'0'196,"0"0"-24,0 0-15,0 0-17,0 0-6,0 0 0,0 0-5,0 0-3,0 0 2,0 0-2,0 32-8,0-32-9,8 18-12,-8-4 5,4-4 4,-4 2-8,5 2-8,-2-1-6,-2 1-13,3-3-4,4 2-10,-5 0-2,0-1-10,1 1-4,-1 1-8,-2-4 1,-1 0-3,4 0-1,-4-10-6,-4 14-2,1-4-3,-2-4-1,-1 4-2,-2-4 2,-2 0-2,-5 2-1,-1-3-5,-4 2 4,1-2-7,-4 0 1,0 1 0,-3 2-1,-2-7-2,1 1 0,1-2-2,1 0 3,1 0-1,-1-2 1,6-3-6,3 3 3,-2-4-2,1 2 1,-1-2 3,5-3-2,4 2-3,2-1 3,7 8 5,-15-18-8,9 6-1,6 12 5,0-18-7,0 18 10,6-20-8,-6 20 1,9-12 0,0 4-2,-9 8 0,9-14 3,-9 14 5,14-8-4,-14 8-3,12-2 3,-12 2 1,16 0 2,-16 0 1,0 0 11,23 8 2,-15-2 1,2 2-3,1 0 0,-6-2 0,8 5 3,-7 0 1,-2 1 2,1 0 6,1-1-4,-1 0-1,2 2-2,-6 0 0,4 1-3,-2-2-4,1-2-2,-4 4 3,3-4-4,-3 0-4,0-10 2,1 19-3,-1-6 2,0-13-3,-8 19 2,2-11 28,-2 2-1,-2-2-5,-5 4-1,-1-2-3,0-6-4,-7 4-3,-2-4-6,-4 3 3,1-4-12,-1 1-16,1-1-14,-1-1-27,8 1-26,-8 3-24,12-5-26,-4 2-13,21-3-34,-28 6-49,10-5-232,18-1-495,-14 9 220</inkml:trace>
  <inkml:trace contextRef="#ctx0" brushRef="#br0" timeOffset="1380">1762 479 36,'-2'-10'256,"2"10"-20,0 0-23,0 0-19,0 0-14,0 0-8,0 0-6,0 0-8,0 0-1,0 0-5,0 0-10,0 0-3,0 0-4,0 0 1,0 0-2,0 0-7,0 0-14,0 0 0,36 28-2,-25-23-14,-3 4-5,1-4-14,-9-5-5,18 12-6,-7-7-7,-5 2-7,6-1-6,-12-6-5,11 10-5,-11-10-8,13 11-1,-13-11 5,5 5-7,-5-5-3,0 0-5,0 0 2,0 0-2,-21 18 1,21-18-3,-21 9-5,8-4 2,0 0-6,-7 0-2,-3 3 3,-3 0 4,0-4-7,2 2 3,1-3-3,-1 4 0,-4-3-11,3 2 5,-4-1-2,11-2-17,0 1-18,0-2-27,2-1-34,1 2-40,15-3-35,-21 0-36,21 0-53,0 0-239,0 0-542,0 0 240</inkml:trace>
  <inkml:trace contextRef="#ctx0" brushRef="#br0" timeOffset="1778">1783 162 114,'0'0'268,"-8"-14"-25,8 14-24,-10-12-19,10 12-25,0 0-17,-8-12-14,8 12-15,0 0-17,0 0-39,0 0-49,0 0-48,0 0-67,0 0-67,0 0-107,0 0-286,0 0 127</inkml:trace>
  <inkml:trace contextRef="#ctx0" brushRef="#br0" timeOffset="2018">1478 323 40,'-6'-6'280,"6"6"-18,0 0-21,0 0-23,0 0-16,-7-10-18,7 10-9,0 0-20,0 0-12,0 0-16,0 0-9,0 0 19,0 0-8,0 0-2,0 0-1,0 0 1,0 0-2,-10 25-3,10-25-8,0 0-9,0 19-9,0-19-9,0 16-5,0-16-10,0 15-8,0-15-3,0 0-10,-1 25-2,1-25 0,0 16-7,0-16-6,-2 16-7,2-16-4,-1 16 5,1-16-5,-2 16-4,2-16-11,-2 14 10,2-14-10,-5 16 7,5-16-6,0 0 2,0 13-1,0-13-1,0 0 0,-4 14 2,4-14-3,0 0-1,-12 15-5,12-15 3,-11 7-7,11-7 8,-18 10-1,5-3-6,-2-4 3,15-3 1,-24 5-1,7 0-3,1-3-2,1 2 6,-6-2-2,5-2-15,-4 4 16,4-4 1,16 0-6,-29 0 1,14 0 2,15 0 2,-21-4 3,21 4-1,-18-2-7,18 2 1,-18-9 6,18 9-5,-11-10-2,11 10 3,-8-11-5,8 11 7,-9-10-4,9 10-1,-6-10 3,6 10-1,0 0 2,0 0-2,-5-15-2,5 15 2,0 0-6,0 0 8,0 0 2,0 0-6,-5-15 1,5 15 1,0 0-6,0 0 4,0 0 6,0 0-3,0 0 2,0 0-13,-5-11 12,5 11-4,0 0-4,0 0 4,0 0-3,0 0 4,0 0 2,0 0 0,0 0 2,0 0-9,0 0 10,0 0-3,0 0 1,0 0-1,0 0-10,0 0 6,0 0 4,0 0-3,0 0 2,0 0-1,0 0-13,0 0 17,0 0-1,0 0-6,0 0 7,0 0-4,0 0 1,0 0-1,-5 38-3,5-38 3,0 0-6,0 0 12,-6 13-4,6-13-1,0 0-4,-5 12 0,5-12 4,0 0-5,-15 12 8,15-12-4,-14 7-1,14-7 4,-18 7-7,10-5 5,8-2 3,-23 6-6,23-6 0,-23 4 3,12-3 2,11-1-1,-20 2 2,20-2-2,-21-3-4,21 3-2,-20-2 1,20 2-3,-16-4 4,16 4 0,-15-4 6,15 4-5,-16-9-1,16 9 4,-13-10-13,13 10 10,-10-7 7,10 7-7,-8-7-10,8 7 13,0 0-2,-11-10 1,11 10 4,0 0-3,0 0-4,-8-7 5,8 7 1,0 0-8,0 0 3,0 0 3,0 0-1,0 0-2,-9-10-1,9 10 0,0 0 3,0 0 0,0 0-3,0 0-1,0 0 6,0 0 1,0 0-3,0 0 1,0 0 0,0 0-3,0 0-16,0 0 18,0 0-4,0 0 0,0 0 2,0 0-3,0 0 1,-24 17 7,17-12-8,7-5 0,-13 16 5,2-8-2,-2 0 6,2 2 1,-6-3-6,1 4 5,3-5-2,-5 2-6,2 2 4,-1-2-1,1-5 1,2 4-3,-3-1 3,3-2-16,1 0 16,13-4 1,-25 1-6,25-1 2,0 0 5,-23-5 1,23 5-4,-14-10 1,5 3 3,9 7 0,-6-27-9,6 15-8,0-2 16,0 14 6,-5-30-11,5 15 3,-2-1-15,2 16 18,0-25 5,0 25-4,0-19-2,0 19-4,-3-15-5,3 15 10,-3-15-5,3 15-1,-10-14 3,10 14-15,-10-12 16,2 2 3,8 10-3,-11-10 0,-1 2 0,12 8-2,-24-8 0,11 4-6,0-2 4,-3 5 7,16 1-1,-33-3-1,17 3 1,-5 3-6,3 0-1,-4 2 3,5 0-7,-10 5 1,6-1 5,2 3 3,1 3 1,-2-1-3,2 0 3,0-1-5,7 0-9,0 1 16,-1-2 0,4 0-5,0 0-3,5-2 1,3-10-12,-7 19 24,7-19-9,0 0 4,13 20 4,-5-15-9,9 2 11,4-4-5,10-4-3,6 1-7,4-4 10,3-1 7,-2-4-10,-1-3 4,-2 2 2,-11 4-16,11-10-16,-3 4-39,0-1-33,-10 6-42,-2-3-41,-3 1-47,-6 1-55,9 3-271,-4 2-597,-5-1 265</inkml:trace>
  <inkml:trace contextRef="#ctx0" brushRef="#br0" timeOffset="3523">1340 45 29,'-7'-11'278,"7"11"-11,-11-12-8,11 12-31,-13-11-8,13 11-4,-16-6-13,16 6-17,-17-6-17,17 6-14,0 0-15,-23 4-24,23-4 0,0 0-15,-16 4-2,16-4-11,-11 6-11,11-6-6,-7 10-9,7-10-8,-3 16-15,3-16-45,0 0-60,0 0-65,5 30-81,-5-30-248,1 18-498,-1-18 221</inkml:trace>
  <inkml:trace contextRef="#ctx0" brushRef="#br0" timeOffset="4060">1182 882 11,'0'0'198,"0"0"-15,0 0-5,0 0-11,0 0 1,0 0-13,0 0-2,0 0-5,0 0-3,0 0 1,0 0-1,0 0-2,0 0-5,0 0-10,0 0 3,0 0-2,0 0-7,0 0-6,0 0-8,0 0-9,0 0-15,0 0-9,0 0 1,0 0-10,0 0-5,0 0-4,0 0-7,0 0 2,0 0 0,0 0-9,0 0 1,0 0-8,0 0-3,-23 5-1,23-5-9,-24 0 1,10 2-2,-2-2-2,-2 4-2,18-4 1,-34 3-17,19 0 18,-1-1-9,3 0 2,13-2 2,-23 0-20,23 0 8,-14 3 6,14-3-1,0 0-22,0 0 22,-17 3 1,17-3 0,0 0-16,0 0-17,0 0-31,0 0-36,0 0-45,0 0-45,0 0-41,0 0-82,0 0-174,56 6-517,-56-6 228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24.1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2017 8 92,'0'0'311,"0"0"-2,0 0-18,0 0-34,0 0-15,7-8-24,-7 8-19,0 0-17,0 0-23,0 0-15,0 0-19,0 0-16,0 0-33,0 0-50,0 0-52,0 0-50,0 0-57,0 0-61,0 0-192,0 0-417,0 0 185</inkml:trace>
  <inkml:trace contextRef="#ctx0" brushRef="#br0" timeOffset="3504">14 195 22,'0'0'194,"0"0"-3,0 0-7,0 0-10,0 0-6,0 0-2,-15-1-3,15 1-6,0 0-3,0 0-4,0 0-2,0 0-3,0 0-9,0 0-8,0 0-18,0 0 3,0 0-12,0 0-8,0 0-9,0 0-11,0 0-8,0 0-8,37-13-2,-37 13-5,0 0-5,15-4-7,-15 4-2,0 0-6,12-5-3,-12 5-6,0 0-5,0 0 2,0 0-5,0 0-10,0 0-31,0 0-35,0 0-47,0 0-48,0 0-73,0 0-226,0 0-494,0 0 219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38.6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2870 670 106,'0'0'142,"0"0"-10,0 0-11,0 0-7,0 0-9,0 0-9,0 0-2,0 0-5,0 0-5,0 0 6,0 0-5,0 0 2,0 0-2,0 0-1,0 0-1,0 0-2,0 0 0,0 0-2,0 0-11,0 0-1,0 0-7,0 0-7,-3-14 5,3 14-6,0 0-5,0 0-4,0 0-3,8-20-3,-8 20 1,7-16-15,-4 8 3,4-4 1,-4 4-4,3-2-6,2 2 0,-1-4 2,1 1-2,-3 3 12,-3 1-1,3-3 0,-1 0-7,3-2 0,-1 2-2,3-1 0,-1-1-3,-2-3 2,2 6-7,-6-1 0,5-3-1,-1 2 2,2-1-4,-1-2 0,1 2-1,0 2 0,-3-4-2,0 7 2,3-3-5,-2 2 4,1-1-2,0 2-1,-1 2 0,-6 5 1,10-8-2,-10 8-1,6-7-1,-6 7 3,7-8-1,-7 8 0,0 0-1,8-7-1,-8 7 3,0 0-3,8-4 5,-8 4-5,0 0 1,12-1 2,-12 1-1,0 0 0,13 0-1,-13 0 2,13 3-1,-13-3 2,13 3-2,-4-1 2,-9-2-4,12 4 2,-12-4 1,10 4 3,-10-4-1,13 7 5,-7-3-1,1 1 0,-2 0 0,-5-5 0,11 10-2,-6-6-1,-5-4 2,6 15-1,1-10-2,-2 1 0,-2 0 2,-3-6-2,10 14-2,-4-8 3,-2 0-3,-4-6 2,9 10-7,-5-6 5,2 4-3,-6-8 3,8 10 1,-4-6-4,-4-4 2,3 12-2,-3-12-1,0 0 1,-8 18-3,3-14 3,5-4 3,-13 12-1,1-2-3,4-4 1,-3-3 0,1 4 1,-1-2-1,4 0 0,-4-2-1,1 1 2,0-1 2,-3 1 3,2 1-8,1-2 1,-3 2 1,-2-1 0,5 2 1,-6-4 1,-3 0-5,4 3 4,-10-2-4,6-1 2,4 1 2,1 0 0,-6 1-1,7-2 1,-3 0-1,-1 1-3,6-3 3,-2 0 6,13 0-6,-18 0-2,18 0 3,-16-3-2,16 3 1,-16-6 1,16 6-3,-14-3-1,14 3-2,-11-2 6,11 2-4,-10-3 2,10 3 5,-11-4-3,11 4 2,0 0-4,-12-3-1,12 3 4,0 0-3,-9-5 0,9 5 1,0 0 3,-7-8-4,7 8 4,0 0 1,-6-11-5,6 11 2,-5-8 1,5 8-4,0-10 2,0 10 0,-7-12 0,7 12 2,-3-9-1,3 9 1,-3-10-2,3 10 10,0 0-11,-7-13 1,7 13-2,-3-8 4,3 8-3,0 0 1,0 0-2,-5-10-1,5 10 3,0 0 0,-5-6 0,5 6 0,0 0 16,0 0-1,0 0-1,0 0-1,0 0 3,0 0-5,-3-10 0,3 10 3,0 0-6,0 0-2,0 0 5,0 0-4,0 0 1,0 0-4,0 0 2,0 0 0,0 0-2,0 0-1,0 0 1,0 0-2,0 0 3,0 0-5,0 0 2,0 0-2,0 0 0,2 30 2,-2-30-4,0 0 6,0 0-2,-4 12-3,-1-2 7,5-10-5,-4 10 4,-3-4-8,7-6 5,-15 11-1,4-4-3,11-7 10,-16 10-3,6-6-4,10-4 1,-23 8-3,7-1 2,3 0-1,-2-4-3,0 2 2,1 0 4,1-1-5,-5 1 2,2-2-3,3 3 4,-4-5-1,17-1 4,-26 5-6,13-3 2,13-2 3,-16 2-5,16-2 1,-20 0 4,20 0-2,0 0-1,-21-8-1,21 8 1,-6-8 0,6 8 0,-9-10-3,9 10 6,-6-15-2,6 15 2,-2-15 0,2 15-4,-3-14-2,3 14 2,0 0-1,2-20 2,-2 20-4,0 0 11,0-17-8,0 17 1,0 0 0,3-16 1,-3 16-1,8-12 0,-8 12-3,11-8 8,-11 8-2,17-8-2,-9 4-1,5-1 1,-13 5-3,24-7 5,-14 3-3,-10 4 0,18-4-2,-18 4 3,20-2 0,-20 2-1,13-2 2,-13 2-2,0 0 0,18 0 1,-18 0-1,0 0 3,0 0 0,14 2 1,-14-2-1,0 0 1,0 0 5,8 17 0,-8-17-2,0 0-4,-4 17 3,4-17 2,-9 15-2,0-3-1,-1-2-1,2-1 4,-4 1-5,4-3 6,-3 1-8,-6 1 1,4-1 0,-1 4-2,1-7 1,1 3 0,-1-2 0,0 0 3,2 2-1,-2-2-4,1 1 0,-1-2 3,13-5 0,-22 8 2,13-6-5,9-2 0,-22 4 4,22-4-3,-18 0 0,18 0 1,0 0-2,-23-8 5,23 8-4,-20-8 4,20 8-7,-16-14 6,11 6-3,5 8-2,-11-10 4,11 10-2,-8-14 1,8 14-1,-9-15-1,9 15 3,-6-12 1,6 12-5,-5-10 4,5 10-3,0 0 2,-5-17 0,5 17 1,0 0-2,-3-13 0,3 13 18,0 0-2,0 0-1,-3-19 4,3 19 2,0 0-5,-2-12 6,2 12-8,0 0 16,0 0 0,0 0 0,0-19-1,0 19-1,0 0-1,0 0 8,0 0-13,0 0-6,0 0-1,0 0-1,0 0 0,0 0-5,0 0 5,0 0-7,0 0 0,0 0-3,0 0 0,0 0 2,0 0 2,21 28 0,-21-28 7,5 16-12,-2-7-1,-3-9-4,8 22 1,-8-10 1,0-12 2,2 22-2,-2-22-1,2 18-1,-2-18 6,-7 16 0,7-16-2,-6 17 3,-1-12-4,-1 5 7,-2-3-8,-3 0 0,-3-1 11,-5 3-13,3-2 3,2-1 0,-6 2 2,8-5-6,-9 2-9,8-2-5,-4 4-21,6-5-19,0 0-25,13-2-28,-25 4-27,25-4-21,0 0-25,-23 0-49,23 0-49,0 0-166,0 0-485,0 0 214</inkml:trace>
  <inkml:trace contextRef="#ctx0" brushRef="#br0" timeOffset="1857">2403 238 185,'0'0'226,"-10"-10"-10,10 10-13,0 0-16,0 0-11,0 0-9,0 0-11,-8-11-17,8 11-12,0 0-15,0 0-9,0 0-14,0 0-7,0 0-9,0 0-6,0 0-13,0 0-3,0 0-25,0 0-33,0 0-42,0 0-53,0 0-59,0 0-193,0 0-383,0 0 170</inkml:trace>
  <inkml:trace contextRef="#ctx0" brushRef="#br0" timeOffset="2492">1945 188 8,'0'0'158,"0"0"-8,-8-8-13,8 8-7,0 0-7,0 0-10,-11-7-7,11 7-4,0 0-3,0 0-4,-18-5-11,18 5 0,0 0-10,-23-2-6,23 2-3,-18 5-3,5-3-5,-3 3-7,1 0-5,4 0 3,-6-1-9,1 4-3,3-2-1,-2 2-9,2 0 4,-1 0 6,-1 1-2,3 1-3,3 1-2,-1-1-4,2-2-1,3 4 3,0-7 9,5-5 4,0 19 5,0-19-6,7 15 1,-1-5-8,1-2 2,-3-2-5,6-1-4,2 4-1,-4-3 2,2 0-5,-4-2-5,4 3 2,-2-4-4,-1 5 2,-7-8-4,11 4-2,-5 0 5,-6-4-10,10 4 4,-10-4-3,0 0-2,7 10 0,-7-10 0,0 0 1,-2 14-2,2-14 0,-11 9 0,6 0 2,-2-3-1,-2 6 0,-5 0-1,0-2 0,1 2-2,-5 2 4,-2 1-2,2 2 2,-3-4-2,2 3-1,2 0 2,3 0-3,1-4 1,1 0-3,1-2 4,1 4-1,4-2 5,-3 1-7,6-4 3,3-9 6,0 22 6,0-22 4,10 21-1,-4-10 0,3-6-2,5 0 4,1 2 6,4-2-2,-2 0-6,2-5-2,9 5-2,-7-4 1,4 1 3,-11-2-8,6-2 0,-1 4-16,-4-2-18,-15 0-29,33-2-37,-33 2-34,19-4-49,-19 4-13,18-4-32,-18 4-153,0 0-399,0 0 176</inkml:trace>
  <inkml:trace contextRef="#ctx0" brushRef="#br0" timeOffset="3354">1039 719 188,'0'0'189,"0"0"-5,-14-6-5,14 6-4,0 0-13,0 0-12,0 0-9,0 0-17,5-21-8,-5 21-8,0 0-1,9-20-10,-9 20-12,5-16-7,-5 16-6,7-16-7,-6 6-4,-1 10-6,7-18-5,-4 8-4,-3 10-6,8-24-4,-6 12-3,1-3-5,2 5-1,0-5-3,-2 0-3,-3 15-2,3-22-2,2 8-2,0 0 0,0 0 0,-3 1-3,-2 13-3,6-21-2,1 9 2,-4-2-2,-3 14 0,8-16-1,-3 6-2,-5 10 3,11-18-4,-7 9 2,1-4 0,-5 13 0,8-14-1,-8 14-1,6-12 1,-6 12-2,10-12 6,-10 12-1,10-12 0,-10 12 0,6-8-2,-6 8 0,9-7-2,-9 7 3,0 0 0,14-4-2,-14 4 0,0 0-1,23 0-1,-23 0 0,0 0-1,18 6 5,-18-6-3,16 5 1,-6 2-1,-10-7-1,16 8-2,-9-3 4,-7-5-4,18 10-1,-10-6 3,0 1-1,-8-5-1,10 15 4,-4-6-2,-2-4-1,2 5 2,-3-4-1,-3-6-1,8 11 1,-4-4-1,-4-7 3,0 0-2,3 20-1,0-12 0,-3-8 1,-3 14 0,3-14-3,-5 12 3,5-12 0,-10 12-2,5-6 0,-1 2 0,-4 0 2,2 0-2,-7 2-1,1-1 1,2 0 1,-4-1-3,-2-1 1,3 1 2,-1-1 1,-2-2 0,2 5-1,-4-8-1,2 3 2,0-2-7,4 3 10,-2-5-5,-1 4 1,1-5-3,16 0 0,-31 2-2,18-4 6,13 2-4,-23-2 4,23 2-4,-16-4 4,16 4 1,-18-7-3,18 7 1,-16-12 1,9 3-1,7 9 0,-8-11-1,8 11 0,-8-11 1,8 11 0,-8-11-3,8 11 2,-7-12 2,7 12-3,-8-14 2,8 14 0,-6-10-4,6 10 3,0 0 1,-7-14 4,7 14-4,0 0 16,0 0 9,-8-12-6,8 12-3,0 0 7,0 0-10,0 0 3,0 0-4,0 0-2,-3-12-3,3 12 0,0 0-4,0 0 4,0 0-4,0 0 1,0 0-3,0 0-1,0 0 4,0 0-3,0 0 0,0 0 8,-13 36-7,13-36-2,-4 10 1,4-10-2,-8 17 3,8-17 5,-10 12-8,1-5 1,2 0-1,7-7 2,-16 17-1,6-7 1,2-3-2,-3-1 2,11-6-1,-20 10-3,9-6 4,-1 0-6,12-4 8,-18 6-3,18-6 0,-14 4 0,14-4 1,0 0-2,-23 0 0,23 0-4,0 0 4,-20-6 2,20 6-5,-10-10 3,10 10 3,0 0-1,-6-20-4,6 20 2,-5-19-1,5 19 0,-3-18-1,0 6 3,3 12 0,0-19 0,0 19-1,-7-19 0,7 19 0,-3-18-2,-2 10 2,5 8 0,-10-16-3,4 6 1,6 10 2,-13-12 2,4 6-2,9 6-2,-8-11 2,8 11 1,-14-9-3,14 9 4,-13-8-4,13 8 0,-12-8-2,12 8 4,0 0-2,-10-9 0,10 9 4,0 0-5,0 0 6,-8-8-3,8 8 0,0 0-2,0 0 3,0 0 1,0 0-4,0 0 3,0 0 0,0 0 0,-11-7-2,11 7 10,0 0-11,0 0-1,0 0 3,0 0 0,0 0-1,0 0 2,0 0 1,16-22-3,-16 22 1,8-7 1,-8 7-2,0 0 0,8-14 3,-8 14-4,10-6 4,-10 6-1,8-12-1,-8 12-3,12-10 2,-12 10 10,10-9-9,-10 9-2,9-7 3,-9 7-2,0 0-1,17-8 3,-17 8 0,16 0 1,-16 0-4,0 0 3,23 6-2,-23-6 0,19 9 2,-9-6-1,-10-3 1,16 9-2,-6-4 1,-10-5 0,20 12 2,-12-9-3,-8-3 1,14 11 2,-14-11-3,13 10 0,-8-7 2,-5-3 0,0 0-1,13 9 0,-13-9 0,0 0-3,7 6 3,-7-6-3,0 0 3,0 0 2,5 14 0,-5-14 0,0 0-5,0 0 10,-13 25-8,8-16 1,-7-2-3,1 1 7,-2 0-3,-2 1-2,-1 2-1,0-5 2,-2 0-1,-5 5 0,7-2 3,-4-3-2,-3 2 1,4 0 0,-6-2-3,9 4 7,-2-4-6,-1-3 3,4 2-3,0-3 3,-1 1 0,8-1-4,8-2-1,0 0 3,-23 3 2,23-3-2,0 0-1,-19-6 0,15 2-1,4 4 6,0 0-4,-5-24 2,5 24-1,-3-12 0,3 12-2,0 0 3,0 0 2,-1-20-4,1 20-3,0 0 3,0 0-1,0 0-1,0 0 2,0-16-3,0 16 1,0 0 3,0 0-3,0 0 3,0 0-2,0 0 2,0 0-2,0 0-1,0 0-2,0 0 4,0 0-2,0 0-1,0 0 3,-12 38-1,9-31-2,-4 3 4,2-1-1,5-9-1,-13 12-1,7-6 2,1 1-2,-2 0 3,7-7 0,-11 8-1,6-4 0,5-4 3,-11 5-5,11-5 1,-10 3-1,10-3 4,0 0 2,0 0-3,-20-13-2,16 8 1,-3-4 0,1-3 3,-1 2-2,1-2 1,1-1-3,-2-1 2,1 2 1,1 0-2,-2 4-1,2-4 0,-1 5 1,6 7-1,-7-11 6,7 11-6,-6-10-2,6 10 2,-3-6-3,3 6 2,0 0 0,0 0 0,0 0 1,0 0 3,0 0-2,0 0 2,0 0-3,11 30 0,-6-16-1,1 2 3,1-5 0,3 10 0,-4-3 1,1-4-2,1-1 3,-3 4-2,1 0 4,-3-3-5,1 0-1,1 0 2,-2 2 1,-2-2 0,1-2-3,-2 0 3,0-12-2,0 22 9,0-22-11,-2 20 7,-1-8-4,0-4 0,3-8 2,-11 17-1,2-10 1,0 1-2,-1 3 2,-2-3-2,-1 0 3,0-2-2,2 0-2,-5 1 3,-1-2-5,-1 2 5,2-4 1,-3 3-4,2-2-2,-1 2 0,4 0 0,-3 2-7,4-4-47,13-4-53,0 0-73,-24 7-60,24-7-200,0 0-479,0 0 213</inkml:trace>
  <inkml:trace contextRef="#ctx0" brushRef="#br0" timeOffset="5529">560 0 92,'0'0'180,"0"0"-13,0 0-8,0 0-11,0 0-8,0 0-13,0 0-10,0 0-15,0 0-10,0 0-9,0 0-11,0 0-3,0 0-11,0 0-3,0 0-2,-16 31-13,16-31 1,0 16-4,0-16-5,0 14 1,0-14-10,0 0-23,0 24-31,0-24-42,3 13-44,-3-13-167,0 0-307,5 12 137</inkml:trace>
  <inkml:trace contextRef="#ctx0" brushRef="#br0" timeOffset="5913">578 865 52,'0'0'168,"-13"-4"-6,13 4-18,0 0-4,0 0-6,0 0-4,0 0-10,23-23-11,-13 18-10,1-2-11,4 2-5,0 1-9,3-2-6,4-4-11,-4 3-8,0 2-33,0-1-49,0 0-67,-5 2-160,2 0-282,-15 4 124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40.72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10 4 119,'0'0'215,"0"0"-19,-7-4-20,7 4-20,0 0-16,0 0-11,0 0-16,0 0-11,0 0-35,0 0-37,0 0-48,0 0-40,0 0-63,18 32-87,-18-32-225,0 0 100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48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3783 1048 15,'0'0'159,"0"0"-15,0 0 8,0 0-10,0 0-7,0 0-12,0 0-2,0 0-1,0 0-4,0 0-11,0 0-7,0 0-5,7-21-9,-7 21-2,0 0-9,0 0-2,-4-12-7,4 12-2,0 0-6,-1-10-5,1 10 6,0 0-1,0-11-2,0 11-4,0-15 20,0 15-7,0-16-4,0 8-7,0-7-3,1-2-7,-1 0-1,4-4-4,-3 5 6,-1 0-2,2-3-6,-2-3 0,1 1-5,-1 0-3,-1 4-1,1-1-5,0 3 1,-2-10-6,2 11 2,0-2-2,2-6-7,-1 6 1,1 0-1,0 0 0,3-1 7,-4 0-9,4 2 1,0 4-5,0-2 4,-3-2-2,1 7 2,3 0-1,-6 8-3,5-11-2,-5 11 3,3-9-2,-3 9 1,5-9-4,-5 9 5,0 0 0,18-1-3,-18 1 2,17 0-1,-6 1 0,4 1-4,-1 1 3,6 2 1,3 2-2,1 0 0,-3 3-2,4-2 3,-3 2-3,-5-1 5,1 1-4,-5-1 4,1 2-2,-1 1-1,-1-5-1,-6 6 1,1-2-1,1 1 2,-5 1-7,-1-4 8,3 6-3,-5-6 3,-5 4-4,3-2 1,-1-1 0,-5-1-3,1 2 5,1 1-1,-7-1 1,0 2-2,-2-4-3,-3 4 7,-3-4-3,0 3 0,-5-3-1,1-1-1,-4 1 5,1-2-4,-1 1 0,1-4 1,-1 5 2,0-1-1,-1-2-4,4-1 3,0 2 1,3-3 0,4-1-1,3 0 1,-2-3 1,1 0-4,8 2 4,9-2-1,-17 0 2,17 0-3,-19-5-1,9 2 3,5-4-4,5 7 5,-15-9-5,9 3 4,1-2-2,-2-1 2,1 1-2,-1 1 0,7 7 0,-4-15 0,-1 7-1,5 8 1,-5-16 1,5 16 12,-3-12 3,3 12-1,-4-10-3,4 10 4,-3-12-5,3 12 0,0 0 0,-3-11-6,3 11 3,0 0 1,0 0 4,0 0-6,0 0-4,-2-11 2,2 11-2,0 0 0,0 0-2,0 0 0,0 0-4,0 0 9,0 0-6,0 0 1,-10 24 3,10-24-2,-6 13 0,1-6 3,2 1-3,-2-2-2,5-6 1,-7 16-1,1-8-1,-2-2 3,-1 1-3,1-1 0,-3 2-1,-4 1 1,2-6 0,-3 7 0,1-3 0,1-1 2,-1-1-7,-3-1 7,2 0-3,-2 1 1,2-3 1,-4 4 1,2-5 0,-3 3 0,-4-2 2,8 0-3,-3-4-1,0 2-1,4 0 3,-3-1 1,1-2-2,1 0 3,1-3-5,1 0 2,2 1-1,0-3 2,2 3 0,3-5 5,0-2-6,1 2-3,2-1 8,2-4-4,1 5 0,2-6 2,2 4-3,0 1 0,1 0 1,0 2 2,0-1-2,4 3 0,1-1 1,2-2 0,-4 4-2,4 0-1,-2-1 2,-8 7 2,15-6-5,-9 4 2,-6 2 0,15-3-1,-15 3 1,15 3-1,-15-3-1,13 5 3,-5-1-1,-3 3-1,1-1 1,-1 0-1,2 3-1,-4 1 2,2-3 0,-2 3-2,-1-3 0,-1 4 3,-1-11-2,-1 17 2,-2-6-3,-1 0 4,1-5-4,-2 4-4,-5-3 7,1-4 1,-1 5-3,-2 0-3,6-2 3,-7 1 1,1-3 3,-4-1-4,2 3-1,-1-4 3,0 0 0,-1-1-1,-2-1-1,2-1 3,1 1-7,-1-2 6,-9 0-2,11-2 1,-4 1 0,1-2 2,3-2-1,-3 4 0,1-6 0,0 1-4,1 0 3,1 2 3,1-4-2,3 0-3,-2-2 1,1 1 0,1-2 3,2 2-3,2 0 3,-1 0 1,4 1-4,-1 1 2,4 9 1,-6-13 1,3 6-2,3 7 1,-7-10 6,7 10-2,0 0-1,0 0-1,-5-9-1,5 9 2,0 0-5,0 0-3,0 0 6,0 0 0,0 0-3,-6 26 2,6-26 0,3 19-2,0-5 1,1 0-1,0 2 1,0-1 0,1 4-3,-1 0 3,1-3 1,2 5-2,-4-4 2,0-1-3,2 0 2,0 0 3,-2 1-5,1-2 0,-3 2 0,1-5 4,-2 0-2,0 0-2,0-12 4,-3 15-3,-1-6 0,4-9-6,-6 12 6,-1-4 1,3-3-1,-10 0 1,1 1-3,-4-3 8,2 2-4,-6-2-1,-4-1-2,-2-2 2,-1 0-4,0-2 2,0 2-18,-1 0-16,5-2-14,-2 1-20,11-2-23,4 1-12,-1 2-27,12 0-37,-18-3-37,18 3-217,0 0-455,0 0 202</inkml:trace>
  <inkml:trace contextRef="#ctx0" brushRef="#br0" timeOffset="1529">2920 553 132,'-5'-7'179,"5"7"-17,0 0-14,-8-7-1,8 7-17,0 0-8,0 0-13,-12-4-14,12 4-3,0 0-12,0 0-6,0 0-7,0 0-8,0 0-1,-11 13-12,11-13 1,0 0-8,0 13-5,0-13-2,0 0 1,8 11-21,-8-11-44,5 9-49,-5-9-52,8 9-143,-8-9-298,15 0 133</inkml:trace>
  <inkml:trace contextRef="#ctx0" brushRef="#br0" timeOffset="1801">3373 346 2169,'0'0'80,"11"0"-66,-11 0-10,0 0-2,16-2 6,-16 2 15,8-3-6,-8 3 0,0 0-3,12-3-3,-12 3-1,0 0-6,0 0-1,0 0 4,0 0-25,0 0-18,0 0-50,0 0-39,8 10-45,-8-10-155,0 0-352,0 0 156</inkml:trace>
  <inkml:trace contextRef="#ctx0" brushRef="#br0" timeOffset="2231">2271 398 82,'-9'-4'175,"9"4"-14,0 0-8,-12-7-6,12 7-19,0 0-1,-18-2-12,18 2-12,-16-4-13,16 4-6,-13 0-8,13 0-8,-20 5-11,9-4 0,-2 3-5,0 1-7,0-3 1,0 4-2,0 0-5,-5 1-2,5-1-2,0 0-1,5 2-4,-4 2-1,6-1 1,-4 1-2,5 1 12,0-3-3,4 1-3,1-9 2,1 22 14,7-10-12,2-1 1,1 2-3,-1-4 0,7 1-7,-3-2-1,2 3-1,2-6-3,-1 2-4,-1-3 0,-3 1-3,-3-1-2,-2 0-1,-8-4-2,18 3 2,-13-1-3,-5-2-3,6 4-2,-6-4 0,0 0 1,0 0-1,0 0 1,-13 21-5,3-16 4,-3 1-1,-4 1-3,2 1 0,0 1 0,-6 2 0,1 4 2,-1 0-5,3 2 3,-3 0 0,2 2-1,1 1 1,0-1 1,2 1-1,1 3 0,5 1 0,-1-2 4,1 1 5,5-3 14,3 1 3,4 1 15,1 2-5,5 0-1,4 0 3,1 2-2,3 2 5,9-2 0,1 0-3,1 0-10,4-2 2,-1-2-3,4 0-4,3-2-2,2-3-7,4 3-20,-4-6-39,-3 2-48,-2 0-54,3 0-77,-14-3-241,-2-2-499,1 0 221</inkml:trace>
  <inkml:trace contextRef="#ctx0" brushRef="#br0" timeOffset="5951">1483 548 126,'0'0'205,"0"0"-11,0 0-7,0 0-4,0 0 1,0 0-2,0 0-11,0 0-13,0 0-9,0 0-11,0 0-2,0 0-5,0 0-9,0 0-6,0 0-6,0 0-6,0 0 0,0 0-12,0 0-4,0 0 5,0 0 3,0 0-1,0 0-2,0 0 3,0 0-11,0 0-11,0 0-7,0 0 19,14 23-4,-14-23-1,10 14-18,-3-8-4,-2 3-3,1-3-4,-1 1-9,3 1-1,-3-1 0,2 1-10,2 2 5,0 1-10,2-1-6,-1 1 0,-1-1-4,0-3 7,0 1 3,0-1-20,-1 1 4,-2-2 0,1-3-3,-7-3 1,3 10 4,-3-10-3,11 7-4,-11-7 13,0 0-18,0 0 8,0 0-2,0 0-2,-21 12-1,10-11 1,-4-1-5,0 0 4,-7 4 5,1-2-2,-1-2-15,3 1 13,-9-1 6,2 2-2,2-1-13,-2 1 2,3-2 1,-2 0-2,4 0 1,6 3 5,-1-1-1,1-1-4,7-1 2,8 0 3,-19 2 3,19-2-7,-15 1 15,15-1 6,-11 2 12,11-2 7,0 0 1,0 0-9,-17-6-4,17 6 14,-4-13-20,4 13-1,-9-11-6,6 3 0,0-1 3,3 9-6,-8-17 1,3 4-2,-2 0 0,-1 0 1,0-2-3,-2-1 2,2-5-9,0 2 12,0-6 2,-2 1-11,-1 0-6,6-12 3,-5 11 1,0-10-1,-1 2-4,8-3-7,-6 5-7,0 3-6,1-6-1,-1 6-5,1 4-2,2 2 10,-6-2 0,7 10-20,2-7 5,-2 8 6,0-3-10,2 4 6,0-1-1,3 13 6,-5-19 3,0 10-3,5 9-15,0-13-57,0 13-51,0 0-41,0 0-54,0 0-63,0 0-268,0 0-625,34 45 277</inkml:trace>
  <inkml:trace contextRef="#ctx0" brushRef="#br0" timeOffset="6621">1585 1187 62,'0'0'195,"12"9"-23,-12-9-20,6 5-12,-6-5-11,9 8-17,-6-4-11,-3-4-9,8 7-15,-8-7-43,0 0-39,3 6-49,-3-6-55,0 0-74,0 0-199,0 0 88</inkml:trace>
  <inkml:trace contextRef="#ctx0" brushRef="#br0" timeOffset="7141">600 11 179,'-7'-7'210,"7"7"-14,0 0-7,0 0-6,0 0 0,0 0-10,0 0 3,0 0-13,0 0-11,20-9-15,-20 9 2,19 2-13,-19-2-10,23 5-7,-6-1-4,-4 1-9,0 1-6,0 2-11,-2-1-9,-1 1 2,3 3-8,-3-3 4,-4 3-4,4 0 1,0 2-21,-2 3-3,-2-2 0,4 1 2,-2-1-4,-1 0 5,-1 1-3,2 5-2,-4-5 0,2 0 6,-1 5-7,-2-7-2,2 3-2,0-2-5,-2 2-5,1 2 3,1-3-1,-2 2 0,0-4-2,2 6 2,-5-4-5,3 1 1,0 0-5,1 2 2,2-3-7,-2 2 11,0 3-8,3 3-3,1-4 2,2 0-4,-5-1 0,0-3-1,1 2 0,4-5 4,-2 4-7,0-1 2,2-1-1,-4 0-3,-1-1 0,4 2 0,-3-4-2,1 2 2,-4-4-1,-2-1 4,-1-8-7,7 13 5,-5-7-6,-2-6 3,4 14-2,-4-14-3,4 8 5,-4-8-3,1 8 11,-1-8-10,0 0 2,0 0-2,0 0 2,0 0-3,0 0 0,0 0 1,-8 14 0,2-10-3,6-4 4,-18 2 1,6-1 10,-1-1-10,-3 1-6,-3-1 6,-3-1-5,-2 1 0,1-1 18,-5 1-17,4-2-6,-2 0 5,-5 2 3,3-2-6,4 1-1,-6-2 6,6 2 1,-4-1 0,4-2-8,-2 1 4,8 3-6,-7-1 7,11-1-4,-4 1 3,3-3 1,2 2 3,13 2-6,-21-2 3,11 0 0,10 2 0,-16-5-3,9 3 4,7 2-1,-16-2 3,16 2-4,-11-4-6,11 4 5,-7-6 1,7 6 0,-8-7 4,8 7-1,-10-6-2,10 6-1,-3-9 3,3 9-6,-5-11 3,5 11-2,-3-13-2,3 13 1,-3-15 3,-1 6-2,1-1-1,-2 1-2,4-4 5,-1 2-1,-5-2 10,1 0-18,-1-1 3,-1 1 4,-1 0-12,0-2-4,-2 0 6,-2 2-3,-2-5 5,-3 3-3,5 0 3,-1 1-5,-4 0 3,1 1 0,6 5-4,5 0 7,-6-3 7,6 4-8,-3 3-3,9 4 7,-9-9 0,9 9 3,-5-8-4,5 8-2,0 0 3,0 0 3,-3-9-1,3 9 3,0 0-4,14-15 3,-6 9-2,5 1 5,2 1-1,0-1 0,1-1-1,2 2 2,0 1 0,3 0 1,-3-2-3,6 0 0,-6 4 5,0-1 2,-1 2-4,-3-1-2,-6-1 0,10 4 4,-8 1 8,0-2-11,-2 2-2,2 2 6,-2 0-4,0 0-1,0-1 3,-3 3 1,2 3-1,1 1 0,-5-4 1,0 3 1,5-1-3,-4-2 8,1 1-4,-1 0-7,1 2 5,-1 0 8,-4-10-10,4 13-1,-2-4 6,-2-9-4,3 12-1,-3-12 1,-5 15-1,1-8 1,-1 2 3,-5-1 0,-2-1 33,6 0-1,-9-1-6,1 4-1,-3-2 1,-2 4-4,-1-2-2,-1 1 3,-3 4-15,1-4 13,-10 8 3,10-4-4,-1 0-18,-2-2 25,-5 8-9,10-5-6,1-1-1,-3 2 4,4 0-4,3 3 13,-2-1-6,3-2 6,4 2-4,-2-1 6,1 1-1,2-2-5,6 1 9,0-2 0,1 0 6,0 5-10,4-4 6,1-1 4,3 0 9,-2 0-10,9 5-5,-6-7 4,9 4 1,-2 0-5,1 1 7,6-2-2,0-1-1,1 0 2,3-2-2,1-4-4,10 4-1,8-6-2,-4 0 1,3-2-2,4-1-2,1 2 0,2-9-4,0 6-3,0-6 2,-5 2-1,-2-2-3,4 0-2,-7 2-3,0-1-4,-10 1-4,-3 0-6,-1 5 3,-7-7-18,-2 2-47,0-3-56,-6 1-65,-10 2-56,0 0-83,0 0-365,18-11-746,-18 11 331</inkml:trace>
  <inkml:trace contextRef="#ctx0" brushRef="#br0" timeOffset="8626">103 120 126,'3'-11'200,"-3"11"-9,0 0-13,0 0-7,0 0-10,0 0-6,0 0-7,0 0-14,4-8-5,-4 8-14,0 0-10,0 0-11,0 0-9,0 0-8,0 0-8,0 0-9,0 0-5,-28 11-5,28-11-2,-8 6-8,8-6-2,-8 5-7,8-5 2,-10 3-5,10-3 0,0 0 5,0 0 2,0 0 5,0 0 0,-10 3-3,10-3-4,0 0-5,0 0 1,0 0-4,24-20-2,-12 10-2,1 3-2,0 1-2,-5 1 2,7-3-6,-6 4-1,3 0-4,-6-1 1,-6 5 0,15-4-3,-15 4 1,0 0 0,13-2-2,-13 2 0,0 0-4,0 0 2,0 0 1,0 0-1,0 0 0,-16 29 0,8-24-6,1 1-19,1 1-14,6-7-37,-15 9-26,10-1-45,0-2-33,5-6-43,-8 9-159,8-9-410,-3 7 181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0:58.14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14 112,'0'0'113,"0"0"-10,9-14-34,-9 14-41,0 0-58,0 0-37,0 0-70,0 0 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1:03.1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3006 267 129,'0'0'157,"-7"-9"-7,7 9-12,0 0-4,0 0-6,0 0-13,0 0-8,0 0-3,0 0-9,0 0-6,0 0-8,0 0-5,0 0-8,0 0-1,0 0-6,0 0-6,0 0-5,0 0-3,0 0-4,0 0 14,0 0-2,0 0-1,0 0-6,0 0-8,0 0-1,0 0-3,0 0-1,0 32-11,0-32 5,0 14-6,0-14 0,7 14-2,-7-7 1,0-7-1,3 14-5,-3-14-1,2 12-4,-2-12 1,1 9 0,-1-9-1,5 8-1,-5-8 6,0 0 5,0 0-2,0 0 4,-11 11-7,-1-8-2,-1-2 0,-8-1-2,3 4 3,-6 1-1,3-2-6,-9-1 5,6-4-1,-4 2-2,1 4-3,1-3 2,4 2-1,4-2 1,1-1-3,3 5 6,0-5 1,14 0 5,-15 0 37,15 0 3,-10 0 5,10 0 8,0 0 4,-14 0 14,14 0-3,0 0-4,0 0-6,-18-5-18,18 5 3,-3-7-6,3 7-4,-9-12 0,9 12-12,-4-13-5,-1 7 4,1-1 1,1-1-2,3 8 4,-10-18-2,7 8-5,-2 1-4,2 0-1,3 9-16,-7-21 5,3 9 11,2 1-13,0-2 1,-1-1 0,-2 6-5,3-3-1,-1 0-6,3 11-1,-5-21-2,2 10-2,0-2 6,-2 2-8,2 1-4,3 10-4,-5-22 0,3 12 1,2 10-4,-6-18 6,6 12-5,0 6 0,-8-13 2,8 13-5,-2-13 1,2 13-5,-3-7 7,3 7-3,0 0 0,-2-10-8,2 10-19,0 0-37,0 0-49,0 0-53,0 0-53,0 0-61,0 0-218,0 0-555,0 0 245</inkml:trace>
  <inkml:trace contextRef="#ctx0" brushRef="#br0" timeOffset="1110">2118 106 45,'-6'-7'160,"6"7"-2,-4-9-5,4 9-1,-1-10 10,1 10 1,0 0-5,-8-11-9,8 11-2,0 0-9,-2-14-3,2 14 4,-2-11-4,2 11-2,-3-8-9,3 8 1,0 0-15,-3-14-7,3 14-19,0 0-3,-4-10-3,4 10-9,0 0-11,0 0-6,0-12-5,0 12 1,0 0-10,0 0-6,0 0-1,0 0-6,0 0-2,0 0-1,0 0-1,0 0-6,0 0 3,0 0-4,0 0 2,0 0 10,0 39-5,0-28-1,2 4 2,3-1 2,-2-1 1,-1 1 5,4-1 2,-2 3 0,1-3-4,-1 3 0,5-2-2,-3 4 7,2-4 2,-1-2-9,-2 4-3,0-4 17,3 2-15,-2 0 2,2 2 2,-1-3 7,1 1-7,-1 1 1,-1-2 0,1-3 3,4 2 0,-5 2 0,3 0-20,0-4 16,-5 3-6,5-2-5,0-5 6,-6 4-20,5-3 8,-2 2 2,-6-9-4,7 12 0,-2-7 1,-5-5 1,2 8 0,-2-8-8,8 7 7,-8-7-9,0 0 2,3 8 1,-3-8-3,0 0 2,0 0 1,0 0-2,0 0-18,0 0 22,-16 16-1,4-13-1,-1-3 2,-1 7 2,-4-6 4,0 3-8,0-2-9,3 2 8,-4-2-4,-1-1-1,4 0 1,-1 1-2,0 1 3,3-3 4,0 4 4,-1-3-12,5 1 2,10-2-1,-18-2 2,18 2 3,-16 2-3,16-2-10,-11-2 14,11 2-1,-13-6 2,13 6-2,-12-6-18,7 0 16,5 6 0,-6-11 4,3 2-1,-4 1-9,2 0 3,5 8 8,0 0-4,-6-21-2,6 21 5,-10-18-2,8 10 0,-3-1-4,2 1-11,-2-2 10,5 10-5,-9-14 0,7 6-14,-1 1 28,3 7-17,-10-16 3,10 16 5,-2-7 0,2 7-4,-3-10 1,3 10 6,0 0-6,-7-7 4,7 7-1,0 0-3,0 0 1,0 0 0,-3-10 0,3 10-16,0 0 9,0 0 1,0 0 8,0 0-9,0 0-1,0 0 6,0 0 2,0 0-4,0 0 0,0 0 10,0 0-3,7 30 0,-7-30-2,6 11 6,-4-2-4,-2-9 2,10 12-19,-9-8 22,6 3-1,-7-7-3,6 13 5,-2-9-6,-4-4-8,4 8 7,-4-8 6,0 0-1,4 11-3,-4-11 0,1 9 7,-1-9-6,0 0-1,0 0 3,0 0-1,0 12-1,0-12-7,0 0 9,0 0 0,-9 10-5,9-10 1,-17 3 1,9 0-2,-3-3 7,-2 4-5,-2-2 2,2-2-1,0 2 2,-3 1-17,-2-1 13,3 0 4,-4 0-3,2-2 1,4 2-2,-3 2 5,3-4-2,13 0-1,-18 0-2,8 1 7,10-1-8,-19-1 4,19 1-4,-15-4 4,15 4 2,-8-2-5,8 2 7,-13-9-6,13 9 1,-8-6 2,1-1-2,7 7-2,-10-8-4,10 8 5,-5-7 0,5 7 3,-6-12-3,3 4-4,3 8 2,-8-12-13,8 12 24,-4-12-9,4 12-4,-6-14 3,6 14 4,-3-8-6,3 8 8,-5-14-7,5 14 8,-4-10-12,4 10 6,-3-8 1,3 8 5,0 0-7,0 0 0,0 0 4,-6-7-3,6 7-4,0 0 1,0 0 2,0 0-1,0 0-6,0 0 2,0 0 10,0 0-15,0 0 6,0 0 1,0 0 1,0 0-2,0 0 5,0 0 0,0 0-7,6 39 5,-6-34 6,0-5-10,7 14-1,-4-7 6,0 1-7,-3-8 8,5 13 3,-5-13 2,7 13-5,-6-5 0,-1-8 1,5 12-2,-5-12-2,3 6 9,-3-6 3,0 0-12,0 0 5,0 0 0,-9 15 1,9-15 2,-15 4 7,5-4-13,10 0 0,-23 5 3,7-3 1,-2 0-1,0-2 1,-3-2-3,-2 4-1,-4-4-3,-3 4 1,4-1 4,-11-2 0,7 1 0,1-4 3,-8 3 1,7-1-4,1 0 3,3 2-4,-2-2 5,4-2-4,-4 2 2,5 1-1,5-1-2,0 1 1,7 0 4,0 1-2,11 0 1,-18-2-5,18 2 6,-12-4-16,12 4 9,-11-1-1,11 1-14,0 0 20,0 0-1,-13 0-2,13 0-33,0 0-43,0 0-34,0 0-48,0 0-42,0 0-65,-5 14-56,5-14-192,0 0-554,15 19 246</inkml:trace>
  <inkml:trace contextRef="#ctx0" brushRef="#br0" timeOffset="3840">2103 857 28,'0'0'242,"-4"-12"-17,4 12-14,0 0-11,0 0-11,0 0-12,0 0-13,0 0-14,-4-10-12,4 10-13,0 0-12,0 0-12,0 0-13,0 0-9,0 0-6,0 0-9,0 0-3,0 0-6,0 0-5,0 0-6,0 0-6,0 0-3,0 0-2,0 0-2,0 0 0,0 0-14,0 0-26,13 25-32,-13-25-27,0 0-34,0 0-27,10 11-24,-10-11-35,3 6-158,-3-6-374,0 0 166</inkml:trace>
  <inkml:trace contextRef="#ctx0" brushRef="#br0" timeOffset="4230">1434 904 136,'0'0'176,"0"0"-2,0 0-13,0 0-9,0 0-1,0 0-18,0 0-8,49-5-6,-33 3-5,0 2-6,10-2-20,2 1-1,-4-2-14,-6 3-6,10-3-6,-10 1-4,-3 0-8,-4 2-13,-11 0-37,18-2-48,-18 2-38,0 0-47,13 2-166,-13-2-324,0 0 144</inkml:trace>
  <inkml:trace contextRef="#ctx0" brushRef="#br0" timeOffset="4570">836 835 127,'0'0'179,"-8"-9"-19,8 9 4,-3-13 8,3 13-20,0-14-8,0 14-8,0-18-8,-2 5-6,2 4-4,-2-6-12,2 1-8,0 14-1,-3-33-12,1 11-8,1 1-5,-2-5-9,3 9-5,-2-6-8,2 3-8,2-4 2,-2 1-6,0 3 5,0 3 15,1 2-11,1-3-6,4 3-3,-2 3-3,0 1 6,1-2 5,-5 13-5,7-17 3,-7 17-7,10-15-6,-4 8-3,-6 7-3,5-10 3,-5 10-10,0 0-1,10-12 2,-10 12-8,0 0 2,8-6 2,-8 6-6,13-6-4,-13 6 5,0 0-6,23 0 0,-23 0-2,18 4 1,-18-4-3,21 5 2,-6 1 2,-4-1-2,-11-5 2,20 13-2,-11-7-4,-2 3 3,1 1-3,-3 2 3,1 0 1,-6-12 6,5 16-8,-3-3 2,1 0-2,-1-1-2,-2-12 4,0 18-1,-2-5-1,-1-4 2,1 2-2,-8 2 3,7-4-2,-8 0 2,-2 1 2,0-4 1,-8 3-5,-2 1 0,0-3-3,0 0 6,0-2-4,-3 0 4,0-2-7,-1-1 4,-4 2 1,-7-1 1,12-3 0,0 0 0,0-3-4,1-1 1,1 1 2,6-4 5,0 4-4,4-6-2,-3 2 0,4-3 2,-1 2-3,5-1 4,-2 0-2,1 2 0,10 7-2,-10-13 4,10 13 1,-11-12 4,11 12 4,0 0-4,-5-15 0,5 15-1,0 0-4,-6-11 0,6 11 1,0 0-1,0 0-1,0 0 0,0 0-2,-4-13-1,4 13 1,0 0-3,0 0 0,0 0 2,0 0-1,0 0 0,0 0 5,0 0 3,4 43-9,-4-43 0,6 26 2,-6-13 5,3 0 1,1 1 0,-1 3 10,2-3-4,-2 3-1,-1-2-4,1 4 0,-1-4 2,-2 2 2,0-3-3,-2 6 1,-1-7 3,-1-1-4,3 1 1,-6 0-3,-1 0 1,0-2 4,-3-1-5,2-2 2,-4-3-1,-1 2-2,-1-3 7,-1-2 6,-2 2-3,-2-2 4,2-1-4,-6-4 7,1-1-10,-4 2 13,4-2 0,5-5-2,-5-2 0,0-2-5,-1-2-2,4 0 1,1-4-4,-3 1-2,8-3-3,-3 3-5,9-4-1,-3 2-3,4 0-6,4 4 2,2-6-9,-3 4-4,9 4-4,-3 1-3,3 0-3,0 2-12,1-2-41,4 4-55,-10 9-56,29-16-50,-13 8-256,4 0-539,-4 6 238</inkml:trace>
  <inkml:trace contextRef="#ctx0" brushRef="#br0" timeOffset="5574">860 172 41,'0'0'203,"0"0"-20,0 0-15,0 0-21,0 0-19,0 0-7,0 0-21,0 0 0,0 0-10,0 0-8,-24-2-12,24 2-4,0 0-3,-15 2-13,15-2 11,0 0-3,-16-2-3,16 2-3,0 0 16,-8-5-4,8 5 1,0 0 1,-7-9 1,7 9-11,-3-10-1,3 10-6,0 0-6,5-21-4,2 15-1,-3-1-6,5 3-4,-9 4-2,9-10-1,-9 10-3,5-6-2,-5 6-4,8-4-2,-8 4 2,0 0-3,0 0-1,0 0-1,0 0-3,0 0-4,0 0 4,0 0-2,7 15 1,-7-15-2,0 0 2,0 0-4,0 0 0,-3 15 0,3-15 0,0 0 1,0 0-3,0 0 2,0 0-17,0 0-32,0 0-47,0 0-71,0 0-242,0 0-438,0 0 194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1:03.88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0 194,'0'0'243,"0"0"-20,0 0-19,0 0-17,0 0-7,0 0-16,0 0-9,0 0-15,0 0-11,0 0-16,0 0-10,0 0-8,0 0-11,0 0-10,0 0-12,0 0-28,0 0-36,0 0-42,0 0-54,0 0-59,0 0-50,0 0-106,0 0-339,0 0 150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5:24.5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25 20,'17'-7'2,"7"0"-6,7 1-4,-6 1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5:01.9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1520 1158 61,'-17'-3'101,"7"1"-7,-5 2-8,-4-2-3,4-1-13,-6 1 1,-5 0-4,-1 0-17,-4 1 7,-11-1-18,-4 1 9,-6-2-11,-2 1-8,-20-3-2,-1-2 8,0 0-5,0-3 1,0 5-2,3-6 1,14 1-2,3 1-5,-18-1-4,-2-2 1,22 5-2,3-2 1,1-3-5,1 4-5,8-1 6,11 2-11,4 0-13,4-6-42,9 6-25,4-7-109,4 1-201,4 2 90</inkml:trace>
  <inkml:trace contextRef="#ctx0" brushRef="#br0" timeOffset="315">1353 1137 115,'-31'1'141,"-10"-2"-4,-5-1-7,-2-3-7,-1-6-21,-2 0-4,-2-5-10,-23-2-7,0-2-13,-3-1 5,1-6-20,1 5-2,-5-1-13,3-6 7,1 0-6,1-2-8,8 4-5,20 4 2,3 0-8,3-4-13,7 0-34,9-3-35,6 10-37,6 0-119,12 4-236,6 0 104</inkml:trace>
  <inkml:trace contextRef="#ctx0" brushRef="#br0" timeOffset="565">1121 840 66,'-46'-1'94,"-4"-6"-3,1-1-27,1-10-11,-3 0-30,-14-7-20,1-5-69,13 6-71,-12-12 31</inkml:trace>
  <inkml:trace contextRef="#ctx0" brushRef="#br0" timeOffset="760">1382 578 12,'0'0'143,"-32"-24"-13,4 11-14,-13-2-8,-7-5-15,-23-2-12,-3 1-5,-1-3-2,-2-2-11,2-5-5,2 4-8,4-7-4,6 2-18,21 6-17,2-6-23,6 0-35,8-2-20,6-2-94,6 2-174,11 7 77</inkml:trace>
  <inkml:trace contextRef="#ctx0" brushRef="#br0" timeOffset="960">1314 140 63,'-45'11'107,"-11"-4"-4,-19 3-7,-11-5-23,4 0-1,-8-4-6,5-7-11,-1-2-8,9-3 2,2-5-15,19 1-13,3-4-16,5-1-23,7-4-55,-2 1-44,18 5-127,8-1 56</inkml:trace>
  <inkml:trace contextRef="#ctx0" brushRef="#br0" timeOffset="1136">1355 756 2241,'-5'9'-3,"5"-9"6,-16 7-28,1-7 4,-4 2 9,0-6 4,-8 1 1,-11-3 7,-8-2-2,-3 4-3,-25-5-5,-3 4 0,-5-1-4,-6 0 7,1 3 0,-1 3-3,1 5 1,-1 1-3,9 3-1,-3-2-16,27 0-22,1 2-24,9-2-43,-1 3-60,17-3-92,-3 0-292,4-1 129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05.18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2142 429 166,'-6'-14'174,"6"14"-19,-3-12-13,3 12-17,-2-10-8,2 10-11,-7-8-15,7 8-11,0 0-6,0 0-9,-3-8-10,3 8-1,0 0-29,0 0 10,0 0-5,0 0-4,0 0 4,0 0-12,0 0 2,0 0 1,0 0-6,0 0 11,0 0-8,15 26 2,-9-21-2,-2 2 4,2 0-5,2 1 4,2 1 5,-2 3-6,-1-4 4,6 1 2,-2 1-2,1 0-8,2 6 9,3-4 2,0 4 2,-4-6-4,2 2-1,-3-2 2,1-2-4,-5 2-5,3-2 3,-4-2-5,-1 0-2,2-1-1,-8-5 4,7 7 1,-7-7-3,3 8-5,-3-8 2,0 0-1,-24 15-3,2-10 1,-7 2 0,-10 2-3,0-1 2,0-5-1,1 5 3,-4-2-1,3 1-2,0-2-4,0 0 4,3 0-2,8-1-6,-1-1 4,1 0-2,4 1 1,6-4-3,6 3 4,-4-2-3,8-1 2,8 0 1,-15 0 6,15 0-7,-9 2-4,9-2 4,0 0-2,-10 4 2,10-4 7,0 0-2,0 0-1,-18-10-6,13 3-3,-5-4-4,4 3 0,-6-5 1,-1 1-7,-1-7-10,-4 0-2,-7-8-4,1 0 1,-2-1-11,1 2-4,-2-3-2,1 0-1,-2-3 1,0 1-4,2-3-7,-2 0-8,1 2 3,1 0-8,-2 0 7,7 3 5,-4 2-9,11 4 13,-4 3-7,3-2 1,-1 7 1,1-4 10,4 7 5,1 1 2,0-1-3,2 0 6,1 5 2,4-1-3,3 8 13,-11-11 0,11 11-3,0 0 4,0 0 4,24-13 2,1 13-6,1 5-102,16-1-138,-3 7 61</inkml:trace>
  <inkml:trace contextRef="#ctx0" brushRef="#br0" timeOffset="610">2155 960 183,'5'8'232,"-5"2"-22,7-2-19,-1-2-17,-6-6-22,8 12-21,-4-4-31,2-4-33,-6-4-35,12 6-52,-12-6-47,0 0-70,0 0-71,0 0-226,6-18 100</inkml:trace>
  <inkml:trace contextRef="#ctx0" brushRef="#br0" timeOffset="819">1198 391 1655,'-40'-28'-11,"5"0"32,2 2-16,2-2-16,2 2-1,-2 4 0,3-3-10,10 5 2,0 2-4,0 2 9,7 2-6,-2 4 8,1 0-8,6 4-3,-1-2 3,3 3 1,4 5 7,-10-10 8,10 10-12,-8-9 4,8 9 0,0 0-2,-7-4 2,7 4 6,0 0-13,0 0 14,0 0-6,12 30 4,-6-18 6,5 6 4,-1 2 11,2 4-4,4 7 8,-1-7-2,2 8 4,5-2 1,2 0 5,-3 2 6,5-4-1,-1 1 11,6 2-3,-5-4 3,1 1 1,-2-4 0,4-2-5,-1 8 2,0-8 0,-7-4-5,3 2 6,-1-6-3,-3 3 4,-6-7-8,-2 2-3,4-2 2,-5-1-8,1-2 1,-6-1-4,-2 2-3,4-2-2,-8-6 2,6 6-5,-6-6 0,7 6 1,-7-6-2,0 0 1,-13 22-3,1-14 0,-12 2-2,3 2 5,-4-1-3,-4 2-1,-7 1 2,-3-1 0,-7 3 0,4-1-1,-4 4-1,1-4-3,-2 0 2,1-1-1,4 1-2,-1-2-2,7 1 2,9-7-1,-3 2 1,3-1-1,2 0 2,-4-1 0,4-3-4,-2-1-1,6-3 0,3 0 0,-7-5-3,4-2 2,3 1-5,3 0 0,-2-2 1,-1-10-3,8 7-3,-2-10-4,-1 3 3,7-4-2,1 1-4,2-6-4,6 12-1,-3-7 2,8-2-5,2 4 2,1 3 5,2-4-6,2 3 3,6 0-2,0 5 0,4-5 0,1 7 1,2-2 4,-4 3-1,5 0-3,-4 3 9,2 0-3,-5 3 1,-1 1 6,-3 3-2,0 0 4,-4 0 0,3 3 0,-6-1 2,0 5-4,-4-2 5,-1 7-1,3 0 3,-9 3 10,-5 9 1,-5 0 7,-1 8-7,-7 4 8,0-4-1,-7 2 7,4-1 7,-3 5-1,2-2 2,1 1 2,-3 4 12,3 0 5,0-1 2,3-1-6,3-2 1,2 1-2,5-3 5,-2 1-2,7-9-2,3 7 0,0-9 0,3-3 8,7 6-7,-2-6-2,2 1-2,4-1 0,1 0 3,5-1-3,-3-4 3,5 0 5,4 0-7,-2-5-3,4-2 1,-4-6-2,6 2-2,-3-2-4,16-8-1,-4-2-6,3-6 0,4-4-5,1-3-3,20-10-5,-17 6-6,12-13 3,-2-1-9,-16 7-7,5-16-7,-16 11-2,-2-3-7,-7-1 2,1 3-10,-11-3 0,-2 0-4,-6 3-7,-9-2-31,-5 5-50,-5-3-61,-2 1-58,-6 4-198,-3 5-474,2-6 210</inkml:trace>
  <inkml:trace contextRef="#ctx0" brushRef="#br0" timeOffset="1806">39 408 28,'0'0'138,"0"0"-6,0 0-29,0 0-9,0 0-9,0 0-11,0 0-5,0 0-10,0 0-10,-14 12 0,14-12-26,-4 15 16,4-15-2,0 12-5,-6-5-7,6-7 6,0 12-10,-3-4 3,3-8 2,-5 10-10,5-10 0,0 0-1,-7 14-4,7-14 1,0 0 4,0 0 1,0 0 3,0 0-9,12 7 0,-12-7 0,0 0 0,0 0 1,31-17 0,-20 13 0,-5-2-7,4 4-4,2-1 14,-4-1-42,-2-1-54,-6 5-128,13-3-227,-13 3 100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6:24.11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86 38,'0'0'284,"6"13"-12,-6-13-13,7 7-14,-7-7-25,9 2-18,-9-2-21,25-4-17,-9 2-20,-3-3-13,-1 0-14,4 1-12,-3-2-27,-1 0-34,2-1-42,-5 1-48,1-1-51,-3-6-53,-2 6-64,-5-5-117,0 12-356,0-24 158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17.01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4858 192 11,'0'0'98,"0"0"-8,0 0-8,0 0 0,-23-7-14,23 7 0,-10-4-13,10 4 4,0 0-10,-13-4 1,13 4-5,0 0-4,-11-3-1,11 3-4,0 0 7,-15-2-3,15 2-7,-11-2 4,11 2 1,-15 0-4,15 0 2,-13-2 2,13 2-4,-16 0 2,16 0-6,-16 0 0,16 0-2,-15-2 1,15 2 7,-20-5-3,11 5 0,9 0-1,-23-3-6,15 2 5,-10-1-5,1 0 4,4 0-4,-5 1 2,1-1-5,2 1 8,-1-2 5,1-1-7,-3 2-2,2 1 1,-2-2-2,0 1-1,-7-3-5,3 3 2,2-2 1,2 3 4,-5-3-1,4 2 0,-4-2-1,5 1-2,-6 0-1,4 0-3,-8-1-3,4 0 2,-4 0-4,1 3 1,2-1-4,-1-1 1,2-2 1,-1 5-1,-3-1-4,2-1 3,0-1-2,0 2-4,0 1 1,0-2 2,3 0-4,-4 2 1,2 0 1,-1-2 10,3 2-13,-6 0 2,6 2-1,-1-2-3,-1-2 1,-2 2 1,4 0-1,-5 0 1,0 0 3,2 0-4,-1-1 1,-3 1-4,4-2 5,0 2-6,0-1 4,2 1-3,-1-3 1,-4-1 1,3 2 6,0 1-5,5-2-3,1 3 3,1-2-1,1 2-1,0 0 0,0-1 4,0-1-4,-3 0 2,3 0-2,-7 2 2,3-4-1,-4 4-1,3-1-3,-3-5 6,1 4-5,-2 0 4,-3 0 0,1-1-2,1 2-1,-1-4 5,-2 5-6,3-2 3,-3 0 0,5 2-3,-3-2 2,1 0 2,2 0-5,-2 1 3,2 1 3,-1 1-2,1-2-1,3 1-1,-2-2 10,-1 2-11,-1 0-1,-1 2 2,8-2-1,-4 0 1,-1 1 1,6-2-1,-6 1 1,3 0-2,1 0 1,-2 1 3,0-1-3,7 0 1,-2 2 0,0-2-2,-2 2 1,4-1 0,-4-1 3,7 1-2,-6-1 1,2 2-2,1 0 0,0-2 2,1 2-1,-3-1 0,4 1 0,-3-2-1,3 1-1,-4-1-1,2 2 5,-4-2-2,7 0 0,-3 0 0,-2 1 12,0 1-12,0-2-3,3 2 3,-1-2 2,-2 2-3,3-2 0,-3 0 0,4 0 2,-1 0 0,0 0 1,6 4-1,-9-4-2,3 2 1,0-2-3,2 0 6,-3 3 0,1-1-6,4 0 2,-4 0-1,1-2 0,-3 2 2,3-2-1,-3 1 0,-2 1 4,4 0-2,-6-1-3,0 2 2,-4 1 1,-1-3 1,0 1-1,0 1-3,-1 0 3,2-1 6,-1 0-10,3 0 2,-6-2-1,6 2 3,-6 1-3,6-3 3,0 4-1,4-4 1,2 1-2,1 2 2,0-1-1,1-1 0,0 1-1,1 1 1,1 4-2,-2-4 2,-1 0 0,3-2 0,0 3-2,3-1 3,-6 0-2,4-1-2,3-1 4,-5 1 1,0 0-2,-2-1 1,1 0-2,-3 1 2,0 0 0,3-1 0,-3 1 1,2-2-1,-3 2 1,2-1-2,-5 0 0,0-1 0,4 2-1,2 0-1,0 0 2,0-2 0,1 1 1,0-1-1,4 2-1,-4-4 4,15 2-6,-21 3 3,10-3-1,11 0-1,-20 3 4,12-1-3,8-2 0,-18 0 1,7 2 0,11-2 2,-18 3-2,6-3 0,-1 1 0,-5 4 9,10-5-8,-7 2-2,-1-2 0,2 0 0,0 0-2,-2 2 3,2-2 0,1 2-1,-4-2 0,1 2 0,0-2-1,1 2 1,-1-2 4,1 2-6,2-2 6,0 1-4,0 1 1,13-2-1,-20 2 0,20-2 0,-14-2 0,14 2 0,0 0-15,-15 2-41,15-2-47,0 0-36,0 0-202,0 0-370,0 0 164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32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3344 224 88,'0'-22'166,"0"6"6,-3 0 6,3 4 0,0 0 8,-3 2-1,3 10 2,-2-21-4,-1 11 0,1 1 2,2 9-1,-1-12-3,1 12-7,-4-12-2,4 12-10,0 0-25,-3-10-6,3 10-15,0 0-9,0 0 21,0 0 7,0 0 9,0 0 9,0 0-4,5 43-12,1-22-7,1 3 4,4 7-14,6 0-7,1 3-14,0-1-10,6 3-8,0-2-7,1 4-10,1-3-7,3 2-6,-1-2-23,3-5-57,0 0-70,-5-4-65,-2 4-65,-6-11-75,3 1-72,-3-4-281,-10-4-712,-3-4 315</inkml:trace>
  <inkml:trace contextRef="#ctx0" brushRef="#br0" timeOffset="333">3142 154 39,'-6'-6'321,"2"-5"0,0 2 3,0-1-6,4 10-11,-6-13-10,6 13-9,-7-9-8,7 9-10,-3-10-12,3 10-18,0 0-22,0 0-19,-5-12-19,5 12-16,0 0-16,0 0-16,0 0-13,0 0-11,0 0-11,0 0-9,-6 24-6,6-24-9,3 30-8,0-16 6,5 6 1,2 4-10,1 0-6,-1-2-7,5 9-1,0-1-7,-1 2-7,-4-8 1,5 0-4,1 10-4,-8-10-2,2 3 4,-2-3-7,2 1-3,-4-2-1,2 1-5,-8 2-1,4-6-1,-4-4 0,-4-3 4,4 6-4,-3-7-8,-3 1 3,1-1 4,-5 0-3,-5-2-3,4-2 2,-5 1-4,-4 3 2,-1-3-6,1-5 6,-2 2 0,0-2 1,1-2-4,3 0 1,-9 0 0,12-2-3,-5 0-1,2 0 4,1 2 0,2-4-2,0 0 1,2-2 1,-1 3-4,1-4 6,-2-1-1,3 0-3,3-2 3,1-2-3,-2-2 1,2-2 3,-2 2-4,5-3 0,0-2-3,-3 0 1,8-3 3,-7-1 0,3-1-3,0 1 4,1 5-1,-4-6-7,7 3 9,-6 2-3,1 2 0,5-7-1,-3 6 2,0 3 1,-1 0-1,-1-3-4,2-1 4,0 4 0,0-1 0,3 2-2,0 12-1,-7-15 3,7 15 0,0-15 1,0 15 2,0-12 0,0 12 1,7-9 4,-7 9-6,8-8 1,-8 8 0,16-2-3,-8-3 6,9 7-2,-17-2-6,24 3 0,-13 0 5,1 1-4,1 1 2,-2-2 0,1 6-4,1-4 4,-2 1-7,2 6 3,-5-6 2,-1 0 1,-1 2-3,1 2-1,-2-2 7,-5 2-7,3 2 5,-3-12-10,-3 22 14,-4-8-4,-4-4-3,4 2 1,-7-2 1,2 0-1,-1 0 0,2-1 2,-2-1-2,-2 4 2,0-4-1,1 1-3,-3 0 3,3-1-2,-4-2 0,3 0 1,-1 0-1,-2 0 2,3 0-3,1 0 2,-1-2-3,-1 0 4,-2 1-1,3 0 3,0-3-2,-1 2-2,5-2 11,-1-2 17,-1 0 1,13 0-5,-21-4-2,13 2-1,-2-4-6,10 6 2,-14-10 2,4 2-6,3 2 0,-1-6-3,2 3 1,1-4 3,-2-3-5,1 4-2,2 4-2,3-4 7,-2 2-3,3 10 1,-4-19-1,4 11 0,0 8 2,-3-16 0,3 16 4,0-12-3,0 12 3,-3-8-1,3 8-1,0 0 0,0 0-3,0 0-2,0-12-5,0 12 2,0 0 2,0 0-3,0 0 2,0 0-6,0 0 2,0 0 4,-7 29-2,7-29-1,3 20-1,1-6 2,-4-1-6,3 1-2,-3-1 8,0 1-1,0 2-1,0-3 0,0-4 0,-3 3-2,3 0-1,-8-1 1,4 0 1,-2-1 0,3-4 1,-4 0 2,7-6-4,-15 10 3,4-7-1,4 0-3,-10-1 2,17-2 1,-22-4 2,13 0-3,0 0 3,-4-2-2,2-3 2,0 0-1,1-1 2,-2-4-1,3 4-5,2-4 5,2 4-1,-1 2 1,-1 0 11,7 8 0,-5-14 5,5 14 3,-6-8-10,6 8 11,-3-9 2,3 9-11,0 0-1,-7-8 0,7 8-1,0 0-5,0 0 0,0 0 0,0 0 2,0 0-4,0 0-3,0 0 3,7 32-2,-7-32 0,0 17 1,-4-5-2,4 2-1,0-6-1,-3 2 0,-2 2 0,-1 0 3,-1-4-3,1-1 2,-3 2-1,0-5-1,1 3-2,-2-5 1,10-2 1,-18 3 2,18-3-10,-21-3 8,6 3 1,2-7 1,2 2 6,1-2-8,-2-5 0,9 4 1,-8-2 4,4-6-5,4 8 0,-5-2 3,5 2-2,-4 0-4,7 8 7,-3-11 1,3 11-1,-8-9-2,8 9-1,0 0 0,-4-10 0,4 10 0,0 0-3,0 0 4,0 0-3,0 0 2,0 0-1,0 0-2,0 0-6,0 0 7,0 0 3,0 0-2,-13 24-9,8-18 7,5-6 3,-6 10 0,-1-4-3,3 0 1,0 0 2,-5-2 0,9-4-2,-15 11 2,0-4-4,5-3 3,-1 0 1,-7 0 1,5-1-3,2-1 1,1-1 2,10-1-4,-21 0 0,21 0 3,-18-3 1,6 0 0,12 3-2,-13-6 3,5 0 0,8 6 1,-10-10-6,6 2 2,4 8 2,-7-8 0,7 8-1,-3-10 0,3 10 0,-7-8-1,7 8 4,0 0-3,-3-7 0,3 7 0,0 0 1,0 0-1,0 0 0,0 0 0,0 0 0,0 0 2,0 0-4,0 0 2,-5-10 1,5 10 2,0 0-7,0 0 3,0 0 5,0 0-6,0 0 2,0 0-2,0 0 2,0 0-3,0 0 3,0 0 1,0 0-1,0 0-4,0 0 2,0 0 2,0 0-2,0 0 2,0 0 1,0 0-4,0 0 4,0 0-5,0 0 6,0 0-4,0 0 1,0 0 0,0 0 0,0 0-1,0 0 1,0 0-6,0 0 5,0 0 2,0 0 0,0 0-1,0 0-1,0 0 5,26 10-5,-26-10 2,0 0 2,10 3-3,-10-3 0,0 0-3,0 0 2,11 6 3,-11-6-1,0 0 1,0 0-1,0 0 0,0 0-4,4 6 3,-4-6 1,0 0-7,6 8 7,-6-8-2,7 6 4,-7-6-3,8 8 1,-8-8 1,10 8 0,-6-2 0,6 0-4,-7 0 5,-3-6 0,12 10 2,-2-5-3,-7 4 1,2-3 4,-2 1-1,4 0-3,-1 3 4,-1-3-1,1 5-1,1 0 2,-7-4-6,3 4 2,2 2 1,-2-2 2,1 1-10,7-2 7,-8 3 4,1-2-2,2 6 1,-6-7 0,3 2 1,2-1 2,-1 4-1,-4-8-1,3 4 3,-3 0-1,-3-3 0,3-9 0,-9 16-10,0-4 11,2-6-3,-8 2-2,1 2-1,-4-2 1,0 1 2,-7-4 0,-2 2-4,-12-2 5,3 5-2,-7-4-2,4-4 3,-6 2-2,-1 2-2,1-5-2,1-1 1,1 1 1,4-3 17,-3-2 6,4 0-6,12-2 1,-10-8 13,5 4 9,7 0 7,-2-4 0,-2-8 11,7 0-3,3 0-9,0-12-9,5 0 0,5-3-3,5-4-12,3 0-11,3-3-13,5 5-4,5 1-40,2 0-49,0-1-66,6 0-75,0 2-82,0 6-79,4-2-94,-4 3-452,6 0-1019,3 4 451</inkml:trace>
  <inkml:trace contextRef="#ctx0" brushRef="#br0" timeOffset="2372">1808 214 112,'0'0'312,"-3"-12"0,0 3-2,3-4-15,0 13-14,0-26-3,3 12-3,-3 2 11,3-1-16,7-4-23,-5 3-13,4 1-6,0-1-19,4 6-18,-5-6-17,5 4-13,-2 2-20,4 2-10,-5 0-19,8 4-11,-4 0-12,3 2-12,0 7-5,1-2-42,4 7-72,2 3-97,-9 6-79,6 6-74,0 5-94,-3 2-257,3 0-694,0 2 307</inkml:trace>
  <inkml:trace contextRef="#ctx0" brushRef="#br0" timeOffset="2995">3457 2023 92,'-13'-3'229,"13"3"-5,-7-5-4,7 5-14,-8-5-8,8 5-9,-11-5-16,11 5 3,-20-9-3,15 2-3,-5 1 1,7-8-10,-8 4-6,1-2-1,3 0 15,2-1-32,-4-1-6,4-10-18,0 0 0,0-2-13,2 2 10,-2-8-8,5 6-22,-5 2 5,7-1-3,-1 1-3,1 2-17,0 0-3,1 2-8,0 3 8,0 5 5,1-2 4,-1 1-3,-2 3-13,3 3-2,5-4-10,0 3 1,-3 3-1,6-2-7,-3 4-8,4 0 10,2-1-16,0 4 4,-1 4-4,4 0-5,2 0-1,-6 4 1,6 2 0,-4 1-4,-1-2 0,1 4-2,2 0 2,0 3-2,-6-2-4,2 2-1,1 2 1,-2 0 6,-3-5 4,1-1-9,4 7-8,-9-6 6,6 1-2,-6 0 1,4-1 1,-2-2 5,2 2-7,-5-4 4,1 3-5,4-4 5,-2 4 4,-1-2-4,-2 2-13,-1-4 5,0-2-2,-4-6 13,1 17-10,-1-10-3,0-7-2,-3 15 1,-5-9 5,-2 3 3,4-3-8,-9-1 6,0 4-1,-3-4-1,-6 0 2,0-2-3,1-1 1,0 2-1,2-2 11,-5-4-13,1 2 4,7-1 0,2-4 0,-2 4 3,3-1 0,4-3 1,1 3-7,2-4 8,-2-1-6,10 7 5,-8-15 0,8 3-2,0 12-5,7-14 2,-2 6 3,1 1 3,1 1-2,-2 0 0,4 1-3,-1 0 0,-8 5 4,18-8 4,-11 6-6,-7 2 1,21-2-2,-13 2 7,-8 0-4,16 2 1,-6 3-2,-5-2 4,-5-3-5,13 9-2,-8-2 5,-2-1-2,-3-6 0,7 17 2,-7-8-10,0-9 8,-7 20 0,-1-9 3,2 0-10,-4 2 7,-5-3 2,2 2-9,-5 2 5,-3-2 4,-2-3 1,2-1-6,-3 2 3,3-3 2,-4 0-1,-3 0-5,-1-1 2,1-4-2,-1 2 3,1-2 4,1-4-7,-3-2 2,6 4 3,-1-6-1,1-3 1,1 4-2,5-1-1,2-2 7,1-2-6,2 1-6,2-4 4,1-1 7,-1 2-6,4 2 15,2 0-1,-1 2-2,3-1-6,3 9 6,0 0-1,6-21 6,-6 21-2,7-11-2,1 9 2,-8 2 1,16-2-7,-16 2 5,18 4-6,-18-4 6,18 6-6,-7 0 0,1 6-4,-3-3-3,3 2 3,-2 1 5,3 0-6,-2 1-2,-3 3 3,-1-1-2,2 6-1,-4-3 3,2 4-1,-7 0-1,3-6-1,-3 7 1,-3-3 4,0 1-2,-6 0-4,0 1 0,2-2 5,-4-1-7,-7 0 0,2-5 2,-4 0-3,-4 1-23,-1-4-24,1-4-52,-1-1-50,-7-1-43,-2-1-36,-6-2-43,3-7-54,-5 2-326,7-5-709,9 2 313</inkml:trace>
  <inkml:trace contextRef="#ctx0" brushRef="#br0" timeOffset="3965">2536 1730 165,'0'0'251,"-6"-10"2,6 10-3,-4-12-4,4 12-4,-6-7-5,6 7-15,0 0 1,0 0-6,0 0-12,-3-10-2,3 10-20,0 0-33,0 0 1,0 0-16,0 0-16,0 0-6,0 0-1,0 0-10,0 0-8,0 0-12,0 0-8,0 0 6,6 37-9,-3-29-5,1 3-4,-1 2-7,0-3-5,-1 2-3,1-1-4,0 4-9,4-5-1,-2 2-3,-2 2-2,4-2-3,-4-2-3,2 2 0,-2-2 2,0-1-8,0 1-1,1-4-1,-1 3-12,-3-9 9,3 15 2,1-8-5,-4-7-2,1 11-3,-1-11 5,-1 11 0,1-11-2,-7 11-3,7-11 0,-15 8 1,6-6 1,-3 2 0,-1 1 1,-2-1-17,-2-1 14,2-3-6,-1 2 7,-2-2-3,3 0 5,0 2-2,-1-4 0,1 0-1,1-1 2,1 2 4,1-2-13,12 3-1,-21-3 7,15-1 5,6 4-8,-15-11 1,8 7 7,3-4-4,-3 1 5,7 7 4,-10-14-1,2 9 2,8 5-9,-6-15 13,1 10 2,1-3 7,4 8 3,-6-17 2,3 10 1,3 7 4,-7-12 10,7 12 1,-3-10 5,3 10 1,-5-8 5,5 8-3,0 0 6,-3-11-1,3 11-3,0 0-1,0 0-7,0 0-6,0 0-2,-4-11-2,4 11-2,0 0-3,0 0-4,0 0-6,0 0-2,0 0-1,0 0-7,0 0 1,0 0-4,0 0 2,0 0 2,0 0-6,0 0 1,0 0-1,0 0-1,0 0 1,7 39-4,-7-33 1,5 1-2,-5-7 1,6 13 0,-2-6 0,-1 1-3,-3-8 2,3 13-1,0-7-1,-3-6-1,9 12-1,-9-4 0,0-8 2,6 11-1,-6-11 1,0 11-5,0-11 2,-3 11 0,3-11 0,0 0-1,-8 12-1,1-7 0,-3-1 1,2-1 2,-5 2-3,-1-5 3,2 6 0,-1-5-2,-5-1 2,4 2 2,1-2 2,-5 0-4,0-3-1,3 0 3,-3-2-3,8 3 1,-1-2 5,-2-5-6,-2 2 4,4-1 3,-2-2-6,5-1-1,-2 2 7,2-1-3,-2-1 0,2-1-2,1 3 1,1-5-2,3 5 0,-1 1 1,-1 1 3,5 7-4,-6-17 0,3 10-1,3 7-1,-4-15 1,1 9 4,3 6-4,0 0 4,-5-10-4,5 10 0,0 0 1,-6-10 0,6 10-4,0 0 2,0 0-2,0 0 1,0 0 2,0 0-3,0 0 2,0 0-2,0 0 1,0 0 3,0 0 1,0 0-2,0 0 1,9 31 0,-9-31 0,5 15 1,2-7 1,-4 1-1,5 0 0,-1 4 2,-1-5-2,-2 2 1,4 0 2,-2 2-2,1-3-1,1 2-1,-2-3 2,3 4 0,-6-4-2,0 0 3,0 0-4,-3-8 2,7 16 1,-7-8-1,0-8 1,-3 18-1,-4-10-1,1 3 1,-3-5-1,-4 3 2,-1-1-1,2 1 1,-9 0 0,-3 1 0,2-1-1,-5 0-1,-3 0 0,-5 1 2,-4-4 1,1 2-1,-4-6 0,-1 4 3,4-2-5,-3-2 0,0-2 3,6 0-1,-3-2-1,9-2 1,3-2-1,-1 1 2,3-2-1,3-3-1,0 3-2,1-5 4,3-3-6,5 4 4,2-4-4,-2-3-17,2-3-31,4 1-42,4-1-50,3-2-26,3 1-53,-3 0-43,7 0-48,-4-3-52,8 5-63,-1-1-266,1 1-751,7 3 331</inkml:trace>
  <inkml:trace contextRef="#ctx0" brushRef="#br0" timeOffset="5256">2720 2149 27,'-13'-1'344,"13"1"0,0 0-12,0 0-14,0 0-12,0 0-16,0 0-20,0 0-29,0 0-25,7 26-7,-7-26-47,6 14-2,-6-14-17,5 14-16,-2-7-10,1 1-18,-4-8-15,3 13-51,2-5-49,-5-8-48,0 13-58,0-13-60,-8 14-75,1-9-274,-4 5-574,-2 1 255</inkml:trace>
  <inkml:trace contextRef="#ctx0" brushRef="#br0" timeOffset="5461">1935 2578 304,'0'0'326,"0"0"0,0 0-29,28-16-26,-10 8-27,8-2-20,-5 3-26,3-3-21,1-1-14,-1-4-28,-6 6-48,3-5-48,1 1-54,-11 0-57,2 2-67,2-11-56,-12 9-200,2-4-429,-5-1 190</inkml:trace>
  <inkml:trace contextRef="#ctx0" brushRef="#br0" timeOffset="5667">1274 1710 239,'0'0'318,"-7"-9"-16,7 9-13,0 0-17,0 0-26,13-20-18,-1 14-13,1-2-16,1 2-25,4-2-16,-3 2-16,6-1-15,0-1-12,-3 3-17,7-3-43,-11 8-54,7-2-60,-8 2-72,5 0-74,-6 1-260,4 4-502,7 2 223</inkml:trace>
  <inkml:trace contextRef="#ctx0" brushRef="#br0" timeOffset="6040">3465 2706 63,'3'-10'322,"-3"10"-6,0 0-18,0-10-29,0 10-17,0 0-16,0 0-24,0 0-16,0 0-13,0 0 2,0 0 0,0 0-12,0 0-20,0 0 8,10 34-32,-9-23-13,6 4-13,-4-1-6,5 3-10,-1 2-10,8 2-9,-6 0-35,3-1-55,2-5-64,-4 3-67,2-1-65,-3-4-61,-5 0-247,2-1-571,-1 1 253</inkml:trace>
  <inkml:trace contextRef="#ctx0" brushRef="#br0" timeOffset="6291">3238 2725 216,'-9'-7'313,"0"5"-11,9 2-17,-9-6-19,9 6-9,0 0-7,0 0-9,0 0-9,0 0-14,0 0-17,27 19-22,-15-10-14,-6-1-16,6 1-15,-3 2-18,-2 2 4,4 2-16,2-1-2,-8 0-12,5 5-9,-2-4 6,-1 0-25,-1 2-6,1-2 0,1 0-11,-5-1-4,4 2-3,-2-5 1,1 9-12,-6-5 8,0 0-9,0 0-3,0 4-7,0-6 7,-8 4-12,5-3 6,-4 2-3,-3-2-7,2 0 6,-3-3-6,-5 4 0,1 0-2,-3-1 5,7-3 7,-9-5-15,-1 6 8,3-3-9,-5 2 1,2-3 1,0-3-5,1 3 7,-3-2-2,-1-3-8,3 3 8,0-8-2,-4 4 1,4-4-7,-3-2 11,6 1-5,-7-1 2,4-2-4,3 2 3,0-4-8,0-2 6,0 1 8,2 1-1,1 0-6,1-1 5,4-1-1,-1 2-1,1-4-2,2 3-2,-1-2-3,6 3 11,-3-3-10,6 11 0,0-18 4,6 7 0,-3 3-5,2 0 1,5-3-2,2 3 6,-1 0-4,-1 3 2,4-1 3,1 1-14,-5-1 12,4 3-1,3 1 3,-6 2 2,-11 0-4,15-2-6,-15 2 5,19 2-4,-19-2 4,12 5 5,-4 1-5,-8-6 10,10 6-18,-4-1 4,-6-5-2,7 8 3,-6-1 5,-1-7-1,4 14-11,-4-14 16,-4 14-8,4-3 11,0-11-21,-5 18 12,-1-9 4,-1 2 5,4-5-8,-2 3-3,-1-2 1,-4 4 3,-1-3-5,-1 0 4,-1-1 0,-1 0 4,-3 3-5,3-6-1,-4 5 2,-4 2-1,5-7 6,-8 3-7,2 1 1,-4-4 2,2 3-8,-3-3 11,2 5-4,-13-5 0,2 3 0,8-1-5,-11 7 1,3-5 9,1-7-7,-3 5 1,0 1 1,0 1 2,0 0-8,3-3 5,-3 1 6,11-1-12,0 1 6,-1-2 4,5 1-6,-1 1 3,1-6-1,-1 3 1,7-1-7,1 0 6,2-2-5,-3 0 11,5-1 0,1-2-8,1-2 5,5 1 3,6 4 4,-15-18 1,12 5 1,3-1-3,0 1 7,3-3-5,5-5-5,2 0 6,4 1-1,-2-1 0,4 2-3,2 0 4,0-2-8,0 5 5,6-2 0,-6 6-2,3-3-2,-3 1-3,0 1 4,3 1-3,-6 2 2,1 2-6,-1 0 5,0-1 4,-2 2-8,-2 2 3,1 0-3,-3 3-4,-9 2 3,12-5-2,-12 5 4,10-2-9,-10 2 7,0 0 1,11 7 0,-11-7 1,6 9-1,-6-9 5,-3 16-8,-2-3 7,-4-2 2,2 0-3,-11 5 1,0 1 5,0-2 1,-9-1 2,1-1 4,-12 5-2,2-1 5,-3 0 3,3 0-1,-6-4-1,3-2 0,5 0-4,-2-10-3,10 7-4,1-2 3,1 0-2,3-5 0,-1-1 2,5-1-1,-1-3 1,5-2-2,-2 1-2,5 1-3,2-2-2,2 0 5,6 6-1,-12-11 4,12 11-4,-6-5-4,6 5 4,-12-6 2,12 6 5,0 0-6,-3-10-5,3 10-1,0 0-1,0 0-4,0 0-1,0 0 2,-21 5 2,21-5 0,-25 9 1,11-1-3,-8 3 3,-2 2 1,0-3-4,-12 1 6,8-2-5,-1 0 2,1 0 4,-8-1-5,5-2 0,2-2 0,5-3 2,2 1-1,4-2 3,1 2-3,-1-6 4,5-1 0,-2 4 2,8-7-10,-1 0 7,5-5-2,3 13 1,3-17-2,0 7 1,6 2-2,-3-3 2,6 0-2,1 3 0,-2-2-2,0 2 4,6 2-2,-3 6-2,1-5 0,-2 4 6,2-3 2,-4 3 0,-11 1-9,18-3 2,-18 3 2,16 2 2,-16-2-1,18 2-1,-11 2 4,-2 3 0,1-2 1,-3 3 0,1 0 8,-4-8 0,1 24-2,-2-13 0,-3 4-2,-2 0 1,-6 5-2,-1-3 3,-4 2-2,-1 1 0,-7-1-6,-4 2 5,-5-2 0,1-1 1,-9 1-1,3-4-4,0 1 0,3-2 2,-7-3-4,4 1 10,2-6-9,-2-2 0,3-3 1,6-1-3,3-1 1,6-1-3,-4-5 1,4 1 3,3-7 1,3 4-4,1-1 1,4 2-1,0 0 6,7 0-1,1 1-2,2 7 4,-3-19-2,3 19 2,8-13 3,2 6 1,-3 4-4,4-2 0,0 3 5,6 2-5,-3-1-2,1 2 1,1 1-5,-1 3 2,0 1-1,2 0 4,-2 4-5,10 1 0,-9 2 2,-1-2 0,-1-1-1,-2 1-4,-3 3 4,3-1 2,-6 0-6,4 0 1,-8 1 1,-1 2 3,-2 0-4,-1 0 3,-8 0-3,-1 4 2,-5-2 0,-10 5 0,-5-3-1,-5 1-2,-3-5-3,-4 0-2,1-3-7,0-6-29,2-1-39,8-5-36,4-2-51,0-5-52,4-3-50,6 1-63,10-3-94,1-5-260,4-7-743,13-12 328</inkml:trace>
  <inkml:trace contextRef="#ctx0" brushRef="#br0" timeOffset="7831">940 2957 304,'-3'-4'345,"3"4"3,-10-8-11,10 8-30,0 0-33,-4-8-23,4 8-30,0 0-20,0 0-26,0 0-31,0 0-48,0 0-55,0 0-56,0 0-69,0 0-56,-6-8-65,6 8-229,0 0-469,0 0 207</inkml:trace>
  <inkml:trace contextRef="#ctx0" brushRef="#br0" timeOffset="8035">332 3142 310,'0'0'382,"-11"-7"9,11 7-14,0 0-25,-10-5-29,10 5-33,0 0-30,0 0-27,0 0-11,0 0-22,0 0-18,0 0-10,0 23-6,0-11-14,0 2-9,3 1-14,-3 0-12,3 6-2,-3 3-5,4 2-12,-4-1-11,0-1-6,-4-2-10,1 1-9,-3 3-5,-2-2-4,1 1-6,-14 5-10,0 1-46,-1-12-72,-4 7-79,-1-2-69,-9 2-60,5-5-65,-5 1-330,-3-3-739,5-1 328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2:49.9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8210 16 63,'0'0'89,"13"-3"2,-13 3-8,8-4 7,-8 4-2,0 0 2,8-4-3,-8 4-3,0 0-6,0 0-2,0 0-5,0 0-4,10-5-7,-10 5-5,0 0-3,0 0-7,0 0-5,0 0-7,0 0 0,0 0 5,0 0-3,0 0-6,0 0 1,0 0-1,0 0-6,-34 9-3,34-9 1,-16 2 3,6 0 8,10-2 0,-24 2-6,9-1-2,5-1 6,-5 0-9,1-1-4,-4 1 2,3 0 7,1 0 1,-3 1-2,1-1 0,-2 0 0,5 0-8,0 0 2,-3 2-1,3-2-3,-2 0 1,0 2-3,1-1-1,-3-1 0,3 0-4,-3 1 3,1 1-2,0-2 1,0 2-3,-6 0-2,8-1 1,-11 1-1,1 1 1,-1 0-3,3-1 3,-6 0-2,10-1 2,-6 0-2,-1 1 1,4 0-3,-5-1 0,6 1 15,2-2 4,-1 2-6,-1-2 2,1 0-4,-2 0-3,-4 0 1,2 0 0,-1 0 4,1 0-8,5 0-1,0 0-1,0 2 1,0 0 1,-1-4-3,3 2 1,-4 2-1,4-2-1,1 3-2,-3-3 2,0 2-1,2-4 1,-2 4-1,0 0-1,3-2 1,-9 1 2,1-1 0,7 0 19,-2 1-1,2-1-1,-4 0-1,-3 2 0,-4 0-1,1 1 0,-2-1 3,2-2-9,0 0 0,0 0 2,6 1 1,2-1-5,-5 0-3,4 2 1,3-1-4,-2-1 4,0 0-5,-2 2 1,1-2 4,1 2-5,-2 1 0,2-2 1,-1 3-3,-4-1 0,-2 0-1,-1 0 0,2 0 4,0 1-2,-7-3-3,4 4 3,0 0-3,-3-2 2,4 4-3,-3-5 3,5 3-1,-1-1-1,2-2 2,-3 5 0,2-4-4,6 0 1,-2 2 1,3-2 1,-3 0-2,-3 1 3,0 0-1,2 1 0,-2-1 0,-1 0 0,6-2 3,-10 0-5,4 3 1,-4-5-1,4 2 5,-9 0-3,4 1 0,0 1 1,1-2-1,-13 2-1,4 1 1,-2-1-3,8 0 3,3 0-3,-1 1 4,-2-3 5,0 1-5,6 0-4,-2 0 5,0 1-1,1-2 2,0 2-3,0 1 0,3-4-1,-4 1-1,2-1 1,-4-1 0,3 4 3,2-4-2,-4 0 1,2 2-2,3-2 0,-1 1 0,-3 0-1,1-1 2,4-1-1,-4 1 0,3 1 2,2 1 1,-2-2 0,-2 0 8,1 0 7,-1 0 1,1 0-5,-4 3 2,4 1-5,-1-4 2,3 1-4,2-1 1,2 3-1,-5-3 2,4 4-2,1-1 0,0-3-4,2 2 1,-1 0 0,1 0 0,1-2 0,1 2-1,-1-2-1,4 3-1,-4-3 0,15 0 3,-16 1 11,6 1 7,10-2 0,-20 1-1,20-1-4,-13-3 3,13 3 5,-13-1 0,13 1 4,0 0-3,0 0-1,-16-2 1,16 2-5,0 0-2,-13-3-2,13 3-3,0 0-1,0 0 0,0 0-3,-11-4-1,11 4-1,0 0 0,0 0-25,0 0-41,0 0-55,0 0-75,0 0-71,0 0-205,0 0-501,0 0 221</inkml:trace>
  <inkml:trace contextRef="#ctx0" brushRef="#br0" timeOffset="1823">1674 34 33,'0'0'103,"-18"-3"4,7 1-21,11 2-14,-21-1-3,11 1-2,10 0-4,-21-2-8,21 2-5,-18 0-6,18 0-8,-21 0-3,13-2 2,8 2-9,-20 0 1,5 0 2,-2 0-5,5 2-4,-1-4 7,-2 4-1,1-2-5,1 2 3,-5-1 14,3 1-18,-3-4 5,4 4 5,-8-2-3,5 1 2,-1-1-2,-7 0-3,1 0 0,3 0-2,-4 0 1,1 0-1,-2-1-3,-2-1 1,0 4-3,-11-2 10,13 0-8,-5 0 1,7 0 4,-1 1-7,-4-1 3,1 2-6,4-2 0,-1 1 0,3 3 6,-3-4 2,1 2 6,-1-2-2,1 0 1,6 0-5,0 0 1,-6-2-4,-6 4-2,6-2-2,-7 0 2,1 2-1,-9 0-1,-3-2-6,3 3-1,0 1 0,11 0 3,-4-1 0,-3 2-1,3 0 3,4-2 4,-11 0-3,0 2 11,10 0 4,1-2 5,3 0-4,4-1-2,7 1-3,1-2-4,1 3-2,12-4 1,-14 1 3,7 3-7,7-4 8,0 0 1,0 0 5,-3 9 2,3-9-4,0 0 5,21 10-4,-8-7 2,5 0 1,0-1 7,11-1-6,-1 3 0,11-2-4,0 0 3,3-4-2,4 0-3,0-2-1,7-2-1,-4-1-2,23-2-1,3-1-6,-8-2 0,3 0-2,1 3-4,-1-4 4,-1 2-3,-20 5-2,3-2 0,-5-1-3,2 5 2,-7-3-1,-12 5-2,-3 0 0,-12 0 1,6-1-6,-6 3-7,-5 0-3,-10 0-7,0 0-23,3 7-26,-3-7-20,0 0-23,-25 12-20,7-5-29,4-1-33,-7 1-169,-4-3-389,7 3 172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0.7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1788 470 67,'0'0'144,"8"-11"-6,-5 4 2,-3 7 3,0 0-8,3-11-1,-3 11-6,0 0-5,0 0-3,0 0-4,5-12-12,-5 12-4,0 0-1,0 0-3,0 0-3,0 0-2,0 0-5,0 0-2,7-2-4,-7 2-1,0 0-10,0 0-2,0 0-6,0 0-7,0 0 0,0 0-6,0 0 12,0 0 3,0 0-1,0 0 11,0 0-2,0 0-4,-7 32-4,7-32-11,-1 15-2,-3-4 1,0 2 10,2-3 0,-1-1-10,3 6-6,-5-2-8,3 1 3,2-2 0,0 3-11,2-4 5,-1 4-11,-1-1 0,5-1-3,0-1-1,2 3 1,-4-1-2,0 0-8,-1-1 12,8 0-15,-9-5 1,4 0-1,-2 0 1,-3-8-2,4 14 2,-4-14-4,0 10 1,0-10-8,0 11 8,0-11 4,-12 8 3,4-3-8,8-5 3,-21 1 1,9 1 0,-9-2-2,-3 2-2,6-1 1,-10 0 1,4-1-1,-6-1 4,3 1-10,-11-5 5,9 5-2,-7-1 3,-3 2-1,11-6-3,2 4 7,-5-2-4,5-2 5,8 2-5,0 0 12,2-1 5,2 1 11,-4 0-15,5-4-4,3 5 4,0-2 6,3-3-6,-1-4-2,0 1-1,5 1 0,0-4-1,-2 1 3,5 0-5,0-1 5,3-2 2,-1 2 8,-1 2-2,3-3-2,4 3 1,-2 0-9,1 1-4,4 1-1,1-1 5,-1-1-3,2 0-1,0 4 0,2 1-2,-2-1 6,-5 3-8,3-1 0,-1 1-4,-10 4-1,18-1 2,-18 1-6,16 0 4,-16 0-4,12 3 5,-7 2-4,-5-5 3,9 10 0,-9-10-1,0 13 4,0-13 6,0 17-10,-6-8-1,6-9 15,-8 17-12,1-8 0,-4 4-1,4-5-2,-7 3 1,1-3 3,-2 0 4,2 0-11,-7 0 6,-1 3-4,2 0 15,-4-1-11,0-1 3,0 0-7,0-2 7,-1 1-3,3-1-1,-4-4 1,6-2 0,1 5-1,2-5-1,-2 0 2,3-1-1,0 0 4,-3-1-7,7-2 2,-4-2 5,6 2 1,0-2-6,0-1 11,5-5-5,-4 2-11,0-2 10,3-3 2,0 1-6,0 5-1,-1-6 2,1 6 2,2-5-1,-2 4-1,5 9 1,-3-15-3,1 9 17,2 6 5,-5-11-7,5 11 4,0 0-11,-3-13 10,3 13-1,0 0-2,-3-10-8,3 10 5,0 0 4,0 0-17,0 0 5,0 0 0,0 0 4,0 0-6,0 0 3,0 0 0,-22 19-2,22-19 1,-3 15-1,-2-7-2,4 1 1,1-9-4,-2 23 7,-1-12-8,3-2 8,-2 4 3,2 1-5,-3-3-5,0 4 0,1-6-1,2 4 14,-7 0-7,3-2-6,-5 4 12,-2-6-12,1 1 2,-4-3-1,-9 3 0,-5-1-4,0 0 2,-7 2 0,5-5 2,1-2-38,1 2-17,2-3-20,3 1-23,5-2-32,0-2-29,7 2-37,3 1-52,8-3-56,0 0-281,-11-7-635,11 7 282</inkml:trace>
  <inkml:trace contextRef="#ctx0" brushRef="#br0" timeOffset="1108">1597 108 57,'13'-8'238,"-1"4"-14,-4-1-11,1 3-11,5-5-10,-5 2-6,8 4-9,-4-3-11,1 3-17,6-1-2,-2 1-22,1-2-12,-1-1-10,0 2-11,7 0-9,-3 2-11,0-4-6,-6 3 0,0-1-14,-1 2-31,-4-3-26,-1 2-27,-10 1-26,13-4-36,-13 4-34,10-2-48,-10 2-200,0 0-406,0 0 180</inkml:trace>
  <inkml:trace contextRef="#ctx0" brushRef="#br0" timeOffset="1361">1048 104 115,'34'-15'221,"-17"8"-19,2 2-20,4 0-13,5-1-25,-7 1-11,5 2-13,-8 0-36,-2 0-36,-1 1-39,-4 0-59,-3 1-46,-8 1-118,0 0-232,0 0 104</inkml:trace>
  <inkml:trace contextRef="#ctx0" brushRef="#br0" timeOffset="1549">462 82 204,'3'-16'226,"0"2"-3,7 1-15,1 1-5,4 1-18,-2 5-19,0-1-13,3 5-18,-6 0-5,-10 2-17,16 4-8,-16-4-9,15 9-8,-8-1-6,-2-1-10,-2 2-3,2 3-10,-4 1-7,-2 0-2,-3 2 0,0-3-9,0 1-6,-4-2-1,0-2-3,0 2-3,-2 0-3,-1-3 0,-2-4-3,-2 4-4,-3-2 0,-6 0 17,4-2-4,-6-1 0,3 1-3,-6-3-5,4 0-4,-6 1 1,5-2-8,-1 4 5,1-3-4,-2 1-1,5 2 1,-1 1-2,1 1 2,5 1-7,-3 1 7,1 3 7,6 0 5,1 2 3,-4 8 2,3 0 2,1 1-1,3 2 0,7 1 17,-2 1-6,1 12-4,9-5-2,0 3-4,5 3-4,3-2-1,7 0-46,-4 1-69,3 5-86,7-2-98,1 0-251,7 11-568,2 3 252</inkml:trace>
  <inkml:trace contextRef="#ctx0" brushRef="#br0" timeOffset="2127">2524 1353 195,'5'-11'300,"-5"11"-24,0 0-14,-3-12-16,3 12-14,0 0-6,0 0-32,0 0-6,0 0-4,0 0-7,0 0-19,0 0 10,-20 20-16,19-10-15,1 3-9,0 2-7,0 0 8,0 2 1,3 4-7,-3-5-18,3 0-10,4 6-10,-4 0-5,5 0-6,-5 3-14,0-6-11,4 2 3,-7 1-6,2 0-4,-2 0-3,-2 1-6,-5-9 0,7 1-3,-6 0-12,-2-2 6,-4 0-5,3-3-1,-3-1 2,-1-2-3,-5-1-4,-3 0 1,-5-1-3,3 0-6,-1-2 3,-1 1 0,3-6-5,-6 0 3,2-2-1,3 0-2,-3 4 2,1-1 12,4 1 0,3 1-16,0 1 4,1 1-1,-1 2 2,3 0-4,-1 1 6,1 3-13,2 1 10,-5 6-4,2-2-2,3 4 0,1-4 11,4 2-2,-2 1-8,-3 5 5,5-5 0,0 4 3,3 1-4,-1 1-3,2-3 1,0 3-6,0-3 5,-4 3-3,-2-1 0,7-1 3,0-7-2,-4 0 1,6 2 2,-7-3-4,3-3-7,-2-3 6,-1 1-5,5-1 18,3-7-16,-3 10 6,3-10-3,-12 6 0,12-6 4,-16 0-9,16 0 0,-12-10 13,12 10-9,-14-13 4,10 5-1,-2-4-11,1-1 16,5-5-14,2-2 7,4-4-3,-1-3-5,15-5 1,-6 10 5,1-10-2,-5 8 5,3 0-8,-3 0 10,1 3-8,0 0 8,-2 7-6,-3 3 8,-3 1-7,-3 10 3,10-17-3,-10 17-3,5-15-1,-5 15 5,3-13-11,-3 13 15,0 0 2,0 0 0,-18-11-5,18 11 5,0 0 8,0 0-13,-39 13 0,21-6 14,-3 2-21,-3 4 14,2-1 2,1 0-6,-3 2-8,-1 1 5,3-1 5,5-2-7,-4 3-2,0-5 9,6-1-5,-3-1 5,0 0 1,5 0-5,-1-4 5,2-3-2,3 2 6,-1-1-4,10-2-2,-21-5 1,11 0 0,3-3 2,-1-4 3,3-1 1,-1-3-4,3-8-6,-1-5 7,4-6-2,0-3 6,0-2-5,5 5 2,-2-5-6,2-2 7,-1 4 11,0-1 1,1 3 3,-3 3 7,0 7 3,1 1-3,-5 1 0,1 0-6,2 3 0,-4 4-7,1 1-1,-1 4-1,0-1 3,1 4 3,1-1-9,1 10-7,0-14-30,0 14-54,-7-11-56,7 11-50,-6-5-54,6 5-46,0 0-69,-27 3-272,27-3-678,-21 13 301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8.37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279 93 166,'0'0'192,"0"0"-12,0 0 0,0 0-12,0 0-2,-21-14-7,21 14-14,-13-1-11,13 1-16,-20-2-12,9 2-10,-2 0-6,13 0-8,-18-2 11,18 2-3,-15-3 6,15 3-1,-8-3 2,8 3-3,0 0-9,0 0-9,0 0-6,0 0-7,19-26-7,-1 21-7,-1 3-2,7-7-8,-1 3-3,-4 1-7,4-1 2,-6 2-7,2 2 8,-3 0-16,-6 0 2,2 2 0,2 2-3,-2 0-3,-3 4-2,-5 0 0,4 2-2,-2 4-2,-2-1 3,-4 1-1,3 2-1,-6-1 2,3 3 1,-7 0 5,2 0-4,-1 0 1,-1-1 0,-3-2-3,-4 8 1,-1-5 0,0 1 5,-6-5-9,-3 2 5,-1-1-2,1-2-3,-2-1-8,-2-2-35,-3-1-45,-5 2-48,7-5-58,0 1-46,1 1-232,0-4-505,2 2 225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8.80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3420 254 113,'-10'-9'300,"7"3"-26,-4-1-27,7 7-22,-6-7-28,6 7-19,0 0-20,-7-11-13,7 11-15,0 0-11,0 0-13,0 0-9,-7 30-4,7-17 0,-1 3-14,2 3 1,3 0-8,-1 3 3,2-1-7,1 3-2,1-2 0,-2 4 0,6-1-8,-4-1-7,-1 4 0,2-3-9,-4-1-22,2 0-46,-4-3-68,-4 6-29,2-6-59,-1 2-70,-4-5-180,1 3-468,-4-7 207</inkml:trace>
  <inkml:trace contextRef="#ctx0" brushRef="#br0" timeOffset="271">3051 209 318,'0'0'309,"-8"-10"-33,8 10-27,0 0-30,-5-10-16,5 10-25,0 0-17,0 0-14,0 0-17,0 0-12,0 0-8,0 0-11,7 45-9,-1-30-4,-4 2 0,0-1-8,3 9 3,-2-5-17,-2 7 4,-2-5-6,4 1-11,-1 2 1,3 0-3,-2-2 3,0 1-4,2-4-6,-3-1-5,-1 3-1,-2-8-7,-1 2 2,0-3-6,-3-2 3,2-1-3,-3-3-2,-1-1-5,-6 1 1,-3-1 1,0-4-8,-1-2 1,-2-2-2,-1 0 1,-4-2 8,1-2-5,-1-2-8,2-4-6,4 6-28,-3-6-35,0 2-22,6 1-37,2 0-43,2-1-33,1 4-33,5-3-27,-3 4-188,8 5-481,-16-8 213</inkml:trace>
  <inkml:trace contextRef="#ctx0" brushRef="#br0" timeOffset="606">2250 475 22,'0'0'241,"0"0"-3,-3-13-3,3 13-2,0-12 11,0 12 0,0 0-6,3-16-18,-3 16-20,5-8-22,-5 8-11,5-7-23,-5 7-16,9-6-11,-9 6-13,12-2-8,-12 2-13,16-1-4,-16 1-11,23 3-5,-7 1-9,-1-2-4,0 2-4,9 1-5,-6-3-4,6 2-2,-6-1-9,10 2 1,-2 0-3,-1-3 1,-8-1-8,6 0 1,-3 1-2,-1-2-7,-7 3 2,-1-1 2,-3 0-1,2-2-6,-10 0-2,13 4 2,-13-4 1,11 7-3,-4-5 0,-7-2 0,3 10 6,-3-10-4,8 13-2,-6-6 15,-2-7-14,7 12 9,-3-7 1,-4-5-9,4 11-5,-4-11 0,5 13-2,-5-13 2,3 11 10,-3-11-11,5 10-3,-5-10 3,6 7 5,-6-7-3,5 8-6,-5-8 9,12 7-6,-4-3 0,-3 2 4,-5-6 3,9 5-6,-9-5-5,5 6 3,-5-6 2,8 5-2,-8-5-1,0 0-2,0 0 5,7 8-2,-7-8 2,0 0-2,0 0 4,0 0-7,-29 7 6,16-1 0,0-5 1,-5 2-2,-7 0 3,1 1 0,-4-4-1,4 4-2,-7-2 4,5-1-4,-4 4 0,1-4-2,-10 1 3,0 2-3,-2 0 3,4 3 3,-6 1-6,1 1 5,-4-4-5,2-1 5,7 3-1,-4-1 0,5 0 0,4-4 1,6 2 1,-1-3-7,5 1 3,0 0 0,3 0 5,3-2-5,1-2 2,-3 2 0,5-4 8,3 3 5,-3-5-5,3 2-6,2-2 6,3-3 2,-3 2-2,3-4-4,1-2 1,-1 0-1,3-1-1,0-2-7,2 0 6,0 2 0,-1 2-8,2 3-5,-2-6 12,1 15-11,0-20-1,1 12-2,-1 8 3,0-17 1,0 17 0,0-12 1,0 12-2,0 0-4,-1-16-4,1 16 6,0 0 8,-2-11-15,2 11 10,-10-5-12,10 5 1,-11-1 3,11 1-2,-18 1-1,18-1 1,-20 8 3,6 0 5,-1 2 3,0 1 0,-4 0-2,1 2 2,-3 1 3,1 4 2,4-4-4,5-2 4,-4 5 0,7-3 3,1 0-1,-1-1 2,0 0 0,3 0 0,2 1 4,0-3 5,3 2-2,0-13 11,6 16 1,4-6 4,-5 2-2,5-6 0,1 2 1,4-1 1,4-3-5,4-2 5,1 2-7,1-3 1,1 3 0,-8-4-11,-2 0 7,5 0-10,-6-2 17,-5 2-15,1-2-1,-11 2-1,16-3-11,-11-1-34,-5 4-41,8-6-50,-8 6-54,0 0-53,0 0-39,0 0-257,-26-14-577,15 11 256</inkml:trace>
  <inkml:trace contextRef="#ctx0" brushRef="#br0" timeOffset="1473">1491 710 202,'0'0'304,"-3"-10"-5,3 10-24,0 0-22,-2-10-10,2 10-8,0 0-17,-10-12-25,10 12-27,0 0-11,-1-8-5,1 8-29,0 0-10,-12-10-12,12 10-7,-15-2-13,15 2-5,-17 0-10,2 0-9,2 0-8,-2-1 0,-4 4-5,2-1 1,-1 0-7,0 2-8,-6-2 1,1 1-7,4-1 2,2 1-3,1-2-1,1 1-8,1 0 4,1 1-4,-2-6-2,4 3 1,-4-4-1,15 4-2,-18-4 5,8-1-5,2-1 0,3-1 0,-1-7-4,-1-2-7,2-5 2,4-3-3,-4-11-9,5 2-4,-2-2-9,1-2-10,4-5 0,2-1-8,0-3-3,-4-1 2,1 6-9,0 3-2,-2 1 6,1 13-6,-1 3 5,0 6 3,-1 2 0,2 4 5,-1 9 2,0-17 1,0 17-10,-1-9 6,1 9 0,0 0-47,0 0-98,-25 16-260,14-3-485,-1 1 214</inkml:trace>
  <inkml:trace contextRef="#ctx0" brushRef="#br0" timeOffset="1884">782 368 2,'0'0'325,"-13"-1"-28,13 1-29,0 0-27,0 0-27,0 0-18,-8-8-23,8 8-17,0 0-18,0 0-11,0 0-14,0 0-11,-3 17-10,3-17-4,0 15-5,0-15-9,0 19-7,-4-5 0,8 1-5,-3-3 1,1 3-3,0-1-10,-2 4-3,0-4-3,0 0-7,-2-1-2,2 3-3,-2 0-4,-3-2-7,1 3 1,-5-4 5,3 4-6,-2-6 2,-2 0-1,-1-1-7,-1-1 11,-2-3-10,1 3-2,-2-7 4,-1 2-2,3-3 4,-5-4 1,1 0-12,3-5-1,-1 2 0,4-4 1,-2-4-5,3 1-6,-2-10 7,3-1-7,2-8-5,1 6-7,1-6-8,0 6-1,0 4-3,2-3-1,-2 3 1,3 5-4,-3 1 1,-3 4 1,0-1-4,0-2 3,-2 4 3,-1 0-2,-4 5-1,-3-4-1,2 3 1,-4 0 0,-3 1 2,-1 4 3,1-2 3,0 4 3,-3 4-1,3 2 5,1 3 0,-1-2 3,7 1-3,-6 3 8,4 0-4,-1 2 5,6-1-2,1 0 0,-5 4 3,2 0 7,12-4-4,-5 3 1,-2-4-2,5 2 9,3-3 5,1 1-3,1-11 7,8 20 1,0-12 2,0 1 1,7-2-5,1-3 1,2 0-2,0 0-2,10-1-4,-4 0 4,5-5-3,1 2-2,-8-1-28,4-1-49,-3 2-70,3-3-73,-8 3-235,0 0-485,2 2 215</inkml:trace>
  <inkml:trace contextRef="#ctx0" brushRef="#br0" timeOffset="2463">360 1006 75,'0'0'302,"0"0"-13,0 0-35,0 0-18,49 2-7,-24-5-18,5 0-17,10-1-21,0 0-21,1-3-7,1 1-15,-4 3-18,-9-1-10,-1 0-40,-4-1-59,-6 1-64,-1 0-81,-3-3-63,-4-1-173,3 2-408,-6 1 182</inkml:trace>
  <inkml:trace contextRef="#ctx0" brushRef="#br0" timeOffset="2748">0 78 160,'17'-8'243,"4"0"-24,3 0-23,-3 1-21,2 0-14,-8 1-20,1 1-12,2 0-9,-2-2-18,1 3-5,-3-1-11,3 1-11,-4 3-11,-2 1-11,0-1-36,-11 1-67,25 0-71,-12-2-191,5 5-337,-4-2 150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5.27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1967 257 222,'-5'-7'252,"5"7"6,-3-14-5,3 14-7,-3-11-4,3 11-5,-2-13-15,2 13 1,-3-11-6,3 11 2,0 0-4,-2-10-20,2 10 3,0 0-16,0 0-10,-2-12-19,2 12-17,0 0-14,0 0-4,0 0-3,0 0 7,0 0-12,0 0-6,0 0-8,7 33 3,-4-20-2,2 1-11,0 4-7,3-3-6,4 7-9,1 3-5,0-5-5,0 5-6,9 5-4,-2 0-7,1-1-10,2-1-34,1-2-51,-1 1-77,-8-6-77,3 0-67,-8 2-74,1-5-63,-9-2-240,2 2-711,-4-1 314</inkml:trace>
  <inkml:trace contextRef="#ctx0" brushRef="#br0" timeOffset="352">1674 148 76,'-10'-12'290,"0"-4"-10,2 0-7,0 3-8,0 2-5,0-1-7,-1 1-6,1 0 4,3 5-2,-1-1-13,6 7-5,-10-11-17,10 11-17,-8-10-14,8 10-10,-6-7-5,6 7-26,0 0-12,-7-5-5,7 5-2,0 0-4,0 0-1,0 0-14,0 0 1,-2 31-1,4-20-6,3 2-4,0 2-7,1-2 0,-1 2-3,2 4 0,-1 0-3,1-5-7,-1 9-6,4-3-3,0 1 5,0-2-8,-2 3 4,5-1-8,-5-2-3,2 3-8,-1-1 1,-2 0-3,-1-7-1,4 2-13,-5 2 3,2-2-1,-4-1-3,0 4-5,-3-6-1,5 2-3,-5 0-2,0 2-2,2-6-1,-4 0-5,-3-1 2,4-1-1,-4-1-2,-2 2-1,2-2-9,5-8 6,-11 13 2,3-7-4,-5 0 0,3-1 1,2-2 1,-5 0-8,-2-3 9,0-3-2,1 5 0,1-4 0,-4 1-4,6-4 1,1-3 1,-3 4 1,3-7 0,-1 2-3,0-3 0,1-1 0,0-7 2,2 1-2,0 0-1,-2-3 0,2 1-3,3-1 0,0 7 5,2 2-5,0 1 1,-4-4 0,5 6 3,-2 3-2,-1-3-2,5 10 2,-5-11 0,5 11-3,-4-11-1,4 11 4,-4-9-2,4 9 0,0 0 2,-4-11-2,4 11 0,0 0-4,0 0-3,0 0 8,0 0 1,0 0 0,0 0 4,2 32-6,4-21 5,-4 2 1,1-4-1,6 6-2,-5 1 1,6 5 5,-2 0-3,0 1-2,1-3 0,2 2-3,-6-5 6,1-1-3,-1 2 1,2-2-4,-6 3 5,1-4-2,-2 1-2,-3-1-4,-4 4 6,-7-5-3,1-2 2,-12 0-2,-1 0-1,-15-1-11,1-5-48,-8 2-36,3-8-49,-1-5-50,-1 2-50,0-4-66,1 0-54,9-3-69,-2-1-346,12 1-845,6-2 375</inkml:trace>
  <inkml:trace contextRef="#ctx0" brushRef="#br0" timeOffset="1045">921 356 235,'0'0'260,"0"0"-21,-13-4-22,13 4-24,0 0-19,-15 2-13,15-2-10,-13 0-2,13 0-9,-24-3-13,14 3-13,10 0-8,-19-3-16,7 0-2,4-3 7,-2 2-7,1-3-11,-1-2-2,3 1 1,1 0-9,6 8-5,-4-16 1,4 16 1,2-15-8,-2 15-6,8-11-4,-3 7-2,-5 4-4,10-8-4,-2 3-3,-8 5-1,15-2-2,-15 2 0,14 0-1,-14 0 7,13 8-8,-6-5 2,-1 3-2,1 0-3,-7-6 17,11 13-5,-7-7 1,-1 0-6,2 2 1,-2 2-3,2 3-8,0-2 12,-2 0 1,4-2 2,-4 1-1,0-2-14,0 4-5,2-2 7,-1 0-6,-3-2-1,-1-8 10,2 13 8,-2-13-4,-5 15-1,2-8 14,-6 1 1,0-2-10,-3 1 12,-1-3-10,-3 1-4,-2 0 1,-6 2-6,-2-3 5,1 3 7,-4-3-4,-1 0-1,-5-1 0,-3 3-12,-4-1 3,1 1-1,4-1 6,-2-2-23,1 0 7,1-1 1,9 0 1,-11 0-7,9-1 2,1-1-2,-2 1 1,5 3 17,2-8 1,-2 3 3,1 0-6,7-3-4,-1 2 10,2-4 15,4 5-1,0-5-4,-1 1-2,6-3 4,-4-1 7,6 1-7,-1-3-4,1-2-3,2 0-2,3-6-5,1-1-5,0 4-5,6-6-2,1 0-3,-1 1-7,2-1-7,2 2-9,0 6-23,1-4-43,-1 4-56,0 1-49,0 2-55,-1-2-55,0 7-61,0-4-72,1-1-239,2 1-715,1 2 317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6.9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11 39 2531,'0'0'71,"-3"-15"-27,3 15-32,0 0 48,0 0 56,0 0 22,-5-15-7,5 15-25,0 0-24,0 0-7,-3-9-9,3 9-9,0 0-4,0 0-5,0 0-9,0 0-15,0 0-41,0 0-47,0 0-60,0 0-67,0 0-71,0 0-238,0 0-541,0 0 240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37.17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191 2 12,'0'0'311,"-5"-6"-10,5 6-26,0 0-23,0 0-22,0 0-26,-20 0-19,20 0-17,-18 6 1,7-1-13,-6 1-17,4 0 5,-1 3-12,-1 0-11,0 1 19,-1 1-17,6 0-4,-1-3-7,1 0-7,2 0-9,5 0-2,-2-2 0,5-6-18,6 16-4,4-8-8,3-2-4,2 1-5,6 1-3,2-1-14,0-5 6,1 0 2,-8 1 2,4 1-30,-4-3 1,-4 0 0,-1 1 1,-1 2-8,-10-4 2,15 0-1,-15 0-6,9 3-1,-9-3 4,4 8-4,-4-8-1,0 0 10,-17 15-10,7-10-6,-1 1 6,-2 1-9,0-1 5,-5 1 2,3-1-7,2 0 7,2 4 0,-5-5-9,-1 1-24,8-3-27,-4 3-39,4-2-38,0 1-46,-1-1-52,2-2-45,8-2-290,-13 5-614,13-5 272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09.00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1448 715 47,'6'-5'68,"-6"5"0,8-5-7,-8 5-2,7-6-11,-7 6-5,10-9 3,-5 5-7,-5 4 0,6-11-3,1 5-5,-7 6-5,8-6-4,-8 6 2,11-9-6,-3 5 2,-8 4 6,12-11-21,-4 9 14,-2-3-7,7-1-1,4 0 4,-7-2-7,-2 3 5,5-2-7,-2 0 6,1-1-2,1 1 2,0-1 0,1 1 4,1-2 1,-2 3-3,2-2 2,1 3-8,-1-1 5,1-3 1,2 3-8,-5 0 2,1 0-5,1 0 5,-3 4-4,-1 0 1,0 0 9,2-2-3,-1 1-9,-2 1 2,-10 2 4,17-1-8,-17 1 11,17 1-10,-7 1-4,-10-2 2,16 3-1,-10 1 4,2 1-5,4-2 1,-4 6 2,3-6 3,-1 3-4,3 2 1,2-5 4,-4 4-7,7 1-3,-5-2 8,0 2-4,2-1 5,0 0 1,-2 0-6,1-1 2,-2 5 1,1-4-4,-5 3 14,2-4-17,-5 0 7,3-1-7,-2 1 7,-1 1 1,-5-7-10,13 9-2,-6-4 9,-7-5-4,8 11 1,-8-11 2,6 7-2,1-3-3,-7-4-12,8 7 10,-8-7-3,10 4-10,-10-4-7,10 5-28,-10-5-84,4 6-153,-4-6 68</inkml:trace>
  <inkml:trace contextRef="#ctx0" brushRef="#br0" timeOffset="8151">1073 125 55,'0'0'94,"0"0"-3,0 0 2,0 0-3,0 0-2,0 0-10,0 0 10,0 0-9,0 0-5,0 0-3,0 0 2,0 0-11,0 0-6,0 0-5,0 0-1,0 0 1,0 0 5,0 0-4,0 0-6,0 0-8,0 0 3,0 0 2,0 0 5,-11-15-2,11 15-2,0 0-8,0 0 7,-13-7-11,13 7 1,-15-2-3,15 2-3,-15-5-4,15 5-2,-13-4-4,5 2 0,-2 0-6,10 2 4,-18-9-2,12 6-5,-2-3 3,-2 3-2,10 3 0,-18-7 0,10 3-4,-5-2 3,0 2-4,2-4 1,-3 5-2,1-2-1,0-1 4,0 1-2,-3 0 0,5 2-5,-4 0-4,-1 1 0,-2-2 3,3 3-1,-3 1 1,5 0-5,-5 0 1,0 0 1,2 1 2,-2 1-3,-8 0 5,2 1 0,-1 2 1,4 0 2,-5-3-1,3 1-4,-3 1 4,11 0-4,-4-1 1,1 0-3,0-1 5,-3 3-2,5-4 2,-2 1 4,-2 2-6,5 0-4,2-3 4,0 6 2,2-6-1,0 2 0,4-1-1,-4 2-1,11-4 1,-22 7 4,11-2-2,1-1 2,-4 0-3,4 2 3,-5 0-1,4 1 2,-4-2-2,-1 4-1,4-3 0,-2-1-1,1 1 6,1 0-1,3-4-2,2 3-2,-1 2 6,0-3-1,1 2-6,7-6-1,-13 7 0,7-2 0,6-5 1,-4 13-4,4-13 6,-4 10-2,4-10 4,0 12-3,0-12-2,4 15 1,-2-9 2,-2-6 0,7 13-1,-6-5 3,6-2 3,-2 2 0,0 0-3,3-2 2,5 4 4,-2-2 1,4 0-1,3-3-1,-4 2 5,11-1 4,-2 0-4,3-3-1,-2-1-4,5-1 0,-4-1 0,4 0 0,0 2 1,11-1-1,-14-1 2,0-1 3,1-1-3,-1 2 4,2-3-2,-3 0 2,4 3-5,-6-4 2,4 2 1,-4-4 1,-5 4-2,7-5 1,1 2-4,-8 2-1,0-2 4,-1 1-1,5 0 0,-6 0 0,5 0 0,-5-2-2,2 3 0,2-4 0,-4 1-2,4 1-1,-2-4 1,4 4-3,-4-2 4,-1 3-3,-6-4-2,2 0 5,0 2-1,-2-2 2,-2-2-3,0-2 0,-4 5-2,-1-3-2,0-1 1,-8-2-1,0 0-4,-5-2-3,-8-2-21,-6 4 9,-8-7 3,-4 0-3,-6 8 1,-5 0-6,-1 2-4,-8 5 0,-17 0-53,-1 5-103,-1 2-156,4 1-366,20-3 161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3:26.54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5615 30 73,'0'0'158,"0"0"-13,0 0-4,0 0-21,-16-11-3,16 11-5,-12-2-3,12 2 0,-14-4-8,14 4-8,-13 0-10,13 0 7,-13-4-3,13 4-2,0 0-8,-18-1-4,18 1-4,-13-5-8,13 5-7,-15 0 5,5-1-1,-4-1-5,1 2-13,0 0 15,-7 2-8,2-2 3,-5 2 4,-4 0-6,-1 0-3,0-2-8,-1 5-1,4-4 14,-2-1-4,4 1 1,-2-1-8,3 2-1,-3 0-1,4-2 13,5 0 1,-5 2-9,3-2-2,1 1 3,1-2-2,-2 2-2,3 1 0,-1-2-2,-2 0-6,4 1 14,-1 1-19,-3-2 2,3 1 4,-3-1-9,1 0-7,-1 2 4,-2 2 4,-3-2 4,-1-2 4,-2 2-12,-2-2-3,2 2 11,-2-2-15,-3 0 4,2 1-3,-12 3 15,4-3-1,-1 2 6,1-1-10,-2 3 2,13-5-4,-4 1 2,1-1-5,0 1-2,-1 1 7,4 0-1,-3 0-5,1 1 1,2-2 6,7 2-14,1 1 4,-2-2 13,6-1-17,-1 4-2,-5-4-1,6 3 4,4-2-4,-5-2 3,4 2-2,0 2-1,11-4 1,-14 3-4,5-1 0,9-2 2,-20 2-2,10 2 1,2-3-1,-6 1 1,-3 0-2,3-2-9,1 1 9,-5 0-3,0 1 1,-2 3 5,2-4 0,2 3 18,-7-3-2,-3 3 3,2-2-2,-1-2-5,2 2 0,-1 0 16,1-2-4,4 0-3,-7 0 3,1 2-7,1-4-8,-1 2 7,2 0 2,-1 0-7,0 0-2,6 0-6,-3-2 7,-1 0-5,3 2-6,2-2 2,3 2 1,-6-2 2,4 2 10,-2 0-8,2-2-2,-1 2-8,1 0 0,-2-1-1,0 1 4,2 0-3,-2-2-3,0 0 0,2 2 8,-2 0-6,-5-1 1,2-2-2,-2 1 3,-1 0-1,6 0 6,-8 0 3,1 0 10,9 1-2,-10-1-5,3 0-7,4 0 9,-6 0-7,7 2 2,-5-3 0,4 1-1,3-2-2,-4 4 2,4 0-3,-2 0-2,2 0-1,-2 0-5,1-2 6,3 2-11,-4-2 6,2 2 0,-2 0 5,3 0-4,-3-2 1,0 2-2,2 0 1,-4 0 1,2-3 10,0 3-12,-6 0 0,4-3-2,-4 2-5,1-3 6,-3 1-1,0 1 2,0 1-1,2-1 1,-6 1-3,6 1 6,-6 0-4,3 3-5,2-3 3,-1 0 2,-1 0 2,2-2 0,-4 2-8,4 0 9,-1 0-9,4 0 16,-3 2-8,1-4-5,4 4 9,2-4-11,-1 2 4,1 0 0,-5-1 0,3-3-2,4 4 6,0 0-6,0-3 0,-4 2 6,7 2-5,-5-4-2,0-2 5,2 3-5,-5 2-1,4-1 1,-9 0 0,2-1-5,-1 4 6,-1-2 0,2 1 3,-2-1-1,1 0-1,1 1 3,1 1-4,-1-2 0,-1 5-2,1-3 8,-2 0 0,0 0-8,3-2 6,-5 4-4,4-1 1,-4-2 10,2 2-7,0 1-15,0-2 1,-2 2 6,4-1-9,-6 1 11,6-2 4,0 0-4,1 3-3,2-3 8,-4 6-5,-1-8 2,10 1 0,-9 3 1,-1-2 7,7 0-6,-6 3-7,1-2 7,-5-3 3,6 2-8,-2-1 0,1 1-8,-4-2 5,4 0-5,-6 2 0,3 0-3,-3-2-2,3 0 4,-1 2 4,-3 0-1,3-2 2,-9 0-5,8 3 0,1-1 9,0 1-6,5 0 7,-4 0 2,9-3-14,-3 2 8,4 0 4,-1 0-6,2-2 14,1 2-8,6 0-3,-3 0 0,12-2 3,-16 3-9,16-3 5,-13 0-13,13 0 10,-10 3 1,10-3 1,0 0-3,0 0-7,0 0 0,0 0 0,0 0-31,0 0-55,0 0-66,-15 1-78,15-1-75,-1 8-246,1-8-616,-8 7 273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48:41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 0 256,'0'0'337,"0"0"17,0 0-1,0 0-6,0 0-31,0 0-30,0 0-11,0 0-26,0 0-15,0 0-30,0 0-14,0 0-20,0 0-18,14 19-16,-14-19-11,7 8-15,-7-8-17,5 10-15,-5-10-59,5 8-61,-5-8-63,0 0-68,-5 15-76,5-15-88,-16 11-226,6-8-611,-4-3 271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8.76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25 11 15,'0'0'311,"-3"-11"-12,3 11-23,0 0-23,0 0-22,0 0-17,0 0-21,0 0-12,0 0-20,0 0-14,0 0-16,0 0-10,0 0-13,0 0-15,-12 25 0,12-25-11,0 0-11,-5 14-6,5-14-15,0 0-41,0 14-57,0-14-65,-2 14-67,2-14-80,-3 13-158,3-13-451,0 10 200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5.75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75 50 141,'-7'-5'285,"-1"-2"-5,8 7-8,-11-11-21,11 11-21,-7-10-31,7 10-19,-8-8-19,8 8-9,0 0-24,-3-9-27,3 9-46,0 0-50,0 0-46,-11-1-50,11 1-58,0 0-212,-20 5-389,20-5 173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0:43.0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12 43,'0'0'234,"0"0"-9,0 0-12,0 0-13,39-10-10,-27 10-9,-12 0-13,17 0-12,-17 0-9,24-2-15,-9 2-15,-1 0-8,1 2-14,-1-2-10,-2 0-7,-12 0-15,20 0-36,-20 0-47,19-2-51,-9 2-60,-10 0-59,19 2-153,-19-2-369,15 0 164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0:02.51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2421 5 54,'0'0'135,"0"0"-4,0 0-7,0 0-3,0 0-11,-11-2 3,11 2-10,0 0 5,0 0-3,0 0-4,0 0-5,0 0-2,0 0-3,0 0-4,0 0 0,0 0-6,0 0-3,0 0-6,0 0 0,0 0-4,0 0-2,0 0-7,0 0 0,-11-3-6,11 3-5,0 0 1,0 0-7,0 0-3,0 0 1,0 0-4,0 0 0,0 0-2,0 0-5,0 0-2,0 0 5,0 0-3,-4 17-4,4-17 1,-3 12 22,3-12 1,0 0-4,0 19-8,0-19-1,0 13-1,-2-4-2,2-9 8,0 19-3,0-8-1,0-11-2,-1 19-3,1-6 8,-3-2-10,3 6 5,0-8 1,0 2-3,-4-1-2,4-10-6,4 18-1,-4-9 33,1 4-17,2-5 2,-3 3-12,0-2-2,2 1 1,3 1 1,-3 4-5,-1-3-1,1-2 11,1-2-9,0 1-7,-1 1 3,0-1 2,-2-9-8,4 23 2,-4-15-1,4 4 2,-1 0-8,-1 2 5,-1 1 4,1-3-8,3 1 2,-5 0-2,0-4 2,3 6-3,-1-6 3,-1 1-5,1 1-2,0-2 2,-2 1 9,3 3 2,-2-5-3,1 3 5,-2-1-2,0-10-3,0 21-6,2-14 1,-1 8-4,3-4 2,-4-1-1,0-10 0,0 19-4,0-10 16,1 2 0,-1-11-17,2 17-5,-2-4 5,1-3-3,-1-10 8,0 20-4,2-8-2,-2 2-3,2-2 3,-2 0-4,0 0 7,0 2-3,3-4 0,-1 3-4,-1-1-1,-1-1 1,0 0 4,2 5-3,-4-3 11,2 0-11,0-1 2,0 1 0,0 2-3,0-4-3,0-11 5,-1 19-8,-1-10 9,-1 4-1,3-13 5,0 19-2,0-19-6,3 12-2,-3-12 2,-3 12 0,3-12 2,-4 8 2,4-8-3,0 0 6,0 0 6,0 0-12,2 13-1,-2-13 0,0 0 4,0 0-1,0 0 6,7 8-1,-7-8 9,0 0-6,0 0 9,0 0-10,0 0 13,0 0 1,0 0 0,0 0-10,0 0 6,13-23 2,-8 16-8,-1-4 3,1 1-4,3-1-7,-3-4 10,5 3-7,-2-1 1,-1 2-8,-1-4 6,-2-1 4,2 4-6,-1-3-1,1 2 0,-2 0 3,1 0 2,-4 4-7,6-3 3,-4-1 2,-1 2 1,3 2-17,-5 9 15,4-18-4,-4 11 0,0 7-2,7-11 1,-7 11 3,5-9-6,-5 9 5,5-8-1,-5 8 1,0 0-3,3-10 2,-3 10 8,0 0-15,0 0 0,3-10 7,-3 10 3,0 0-4,0 0 18,0 0-12,0 0-6,0 0 0,0 0 4,0 0-5,0 0-2,0 0 2,0 0 4,0 0 1,3-8-1,-3 8-1,0 0 3,0 0-3,0 0 5,0 0-9,0 0 2,0 0-2,0 0 9,0 0-6,0 0-1,0 0-1,0 0-2,-16 25 6,16-25 3,-8 9-4,5-4 8,3-5-10,-8 14-2,4-7 0,-1-1 3,1 3 2,-1 1 5,-2 1-8,2-2 0,-1 0-3,6-9 8,-7 14-19,1-5 15,1 0 0,-2 0 6,1 1-11,-2-2 6,3 0-3,0 0 1,5-8-6,-7 12-2,4-2 5,-2-4 3,-1 2 12,6-8-10,-8 18-2,1-10 3,1-2 1,-4 5-2,5 0-5,-2-6 9,-1 1-8,-2 3-2,4-5 7,6-4-5,-10 10 12,2-7-6,8-3-14,-10 8 12,4-6 1,6-2 7,0 0-17,-13 5 2,13-5 8,0 0 0,0 0-3,-20-7 6,20 7 1,-10-9-8,10 9 2,-5-14 4,2 3-1,-2 4-3,2-4-2,0-1 0,-2 3 5,2-4-4,-1 4 6,3-1-4,1 10-1,-5-22 2,2 9 0,1 5-4,-1-7 4,1 6 3,2 9-9,-3-19 6,1 11-4,-1-1 15,3 9-19,-7-20 8,6 14-3,1 6 8,-2-19-10,2 19 3,-1-11-6,1 11 4,0 0-3,-2-13 3,2 13 2,0 0-2,0 0-4,-3-11 0,3 11-1,0 0 3,0 0-1,0 0 1,0 0 4,0 0 0,23 2-1,-10-1 3,3-1-7,0 0 3,4 0 11,-2 0-4,1-1-4,4 1-4,3-2 1,-2 0-1,3-1 0,-5-2 1,4 2-1,-3-1 2,0 0-4,-3 1 5,-4-3-1,-3 4 0,2 0-3,-9-1 0,-6 3 3,15-5 14,-15 5-18,11-3-10,-11 3-7,10-2-12,-10 2-22,0 0-34,0 0-33,0 0-48,0 0-53,2 17-63,-2-17-88,1 15-203,2-8-625,-3-7 277</inkml:trace>
  <inkml:trace contextRef="#ctx0" brushRef="#br0" timeOffset="1903">4989 1535 126,'0'0'156,"0"0"1,0 0 8,0 0 5,0 0 6,0 0-14,0 0-4,0 0-4,0 0-11,0 0-4,-8-23-13,8 23-4,0-18-10,0 3-6,0 0 2,1 2-15,1 0-10,-2-2-3,1-2 5,1 4 2,0-4-14,-1 3-3,4-2-9,-3 5 3,0 2-3,-1-1-2,-1 10-2,2-14-6,-2 14-6,5-12-6,-5 12-1,0-11 1,0 11-8,0 0-4,8-8 0,-8 8-4,0 0-5,11-1 0,-11 1-1,0 0-4,25 6-1,-14-1-2,2 3 1,2-1-2,-1-1 0,1 1-2,0 0-1,-1-1 1,3 2-2,-1 1 1,-1 0-1,-1 2 1,1-3-1,-2 0 0,-2 1 1,4-2-2,-2 3-3,-3-5 5,-4 1 0,4-1 0,-3 3 3,-1-4 5,-6-4-6,8 11 0,-3-7 1,-5-4 3,0 0-1,0 12-6,0-12 4,-13 10-3,3-5 2,-3-1 0,-3 4 3,0 1-7,-7-2 4,2 3 0,-7-4-11,4 3 7,-2-3 0,-2-1 3,0-1-6,1 3 1,-1-1-1,-3 2 6,6-3-9,-4-2 2,3 0 2,8-1 2,-1-1-4,-1-1 6,4 2-2,1-2 0,-1 0-5,0-3 3,6-1 2,-2 2 4,12 2 1,-16-9 6,6 3 14,2-2-10,2-5-4,-1 2 2,4-2 1,-4 0 3,1-2-2,1 0 5,0 1-1,2 0-15,-5-4 10,6-1 3,-1 3-6,-1-6 7,3 4-5,-1 2 2,1 0 9,-3-5-12,4 2 2,0 3 1,0-5 4,0 6 3,-3 0 2,0 2 0,1 0 7,2 2-4,0 11-7,-1-19 5,-1 12 5,2 7 0,-3-13 4,3 13-10,0 0 13,-5-13-15,5 13-6,0 0 0,0 0-2,0 0-4,0 0 1,0 0-3,-17 20 0,13-11-2,0 3 2,1 1-3,-2 2-2,4-1 1,1 0 2,0 4-5,-2-2 4,4 0-3,-1-1-1,2 4-1,-3-1 5,2-2-9,0 0 7,1 0-11,-1-2 11,4-1-7,-3 4 4,1-4 3,1 0-5,-2 2 0,-3-1-2,0-3 5,-2 2-8,1-2 1,1-11 5,-7 16-6,-3-6 0,4 1 2,-4-1 0,-3 2 5,-5-4-5,0 2 5,-5 1 1,7-4-16,-10-1 7,1-1 2,-2-1-3,-1 1-4,0 0-2,1 2 5,-4-5-13,8 2-9,-5-3-12,7 3-25,2-4-16,1 0-10,5 0-21,1-4-23,12 4-44,-18-3-53,18 3-50,-5-11-323,5 11-653,0 0 290</inkml:trace>
  <inkml:trace contextRef="#ctx0" brushRef="#br0" timeOffset="2771">4371 1277 58,'0'0'248,"-9"-7"0,9 7-11,-7-8-9,7 8-15,-8-5-15,8 5-23,0 0-15,0 0-20,0 0-12,-5-8-7,5 8 14,0 0-28,0 0 0,0 0-10,-7 21-6,7-21-5,-1 19 2,-1-8-19,-1 2-2,0 3-11,-1 0-4,3 8-6,1-7-4,-2 3-4,2 3-9,0-1 2,2 2-1,-1 0-20,1-6-43,5 2-45,-3 3-48,5-3-51,0-5-62,-4 0-208,7-1-485,-3-3 214</inkml:trace>
  <inkml:trace contextRef="#ctx0" brushRef="#br0" timeOffset="3066">5046 922 158,'0'0'279,"0"0"-4,0 0 15,0 0-13,-2-13-20,2 13-24,0 0-23,0 0-24,0 0-17,0 0-19,0 0-18,0 0-11,0 0-11,0 0-15,-18 23-16,18-23-50,-5 11-47,2-4-58,-3 5-55,1-5-66,-3 4-241,-1 0-475,3-2 210</inkml:trace>
  <inkml:trace contextRef="#ctx0" brushRef="#br0" timeOffset="3363">3739 1058 186,'0'0'271,"-8"-8"-12,8 8-18,0 0-19,0 0-26,0 0-20,0 0-11,0 0-11,0 0-6,-18 16-15,18-16-4,-5 24-17,0-12 12,1 1-13,0 1-10,1-1-14,3 3-4,-2-2-8,-1 1-5,1 1-11,2 6-6,0-4-5,0-2-1,2 4-8,-2 3-2,5-5-2,-3 3-6,-1-1-1,1-5-4,0 0 7,1 2-8,-2 1-8,-1 3 7,4-4-8,-4 0 1,1 1-4,-1-2 8,2-3-10,-2 3 0,-2-2-1,1 1-3,-1-6-2,-4 4-3,-3-2 1,-2-1 2,-2 3 2,-3-6-6,-2 0 5,-7 1 4,-2-2-5,4-1-3,-2-1 0,1 2 5,1-8 0,7 0-3,-7-2 2,0-4 2,7 1-2,-2 1 5,3-5-5,2 2 7,5-8 0,2 4 1,-2-9-4,8-2-2,0 2-4,8 1-21,-3 5-20,1 0-43,-1 4-38,-2-1-42,5 4-37,2-3-41,-5 9-240,-5 3-519,10-8 229</inkml:trace>
  <inkml:trace contextRef="#ctx0" brushRef="#br0" timeOffset="3822">3093 1273 123,'-5'-7'254,"-4"1"-9,0 1 0,2-1-10,7 6-7,-18-5-12,7 2-17,11 3-19,-16-3-10,16 3-17,-17 5 12,11-1-1,1 4 11,-2-1-24,1 4 3,1 2 5,2 1-19,1-1-14,2 3-18,0 3-2,2 3-13,-1-4-4,3 6 1,0 3-20,3-5-9,-2 5-4,0-3-10,0 1-2,0-4-47,3 1-43,-3-5-36,-2-1-36,3 6-38,-2-6-44,2-1-29,-1-2-34,-2 2-265,-1-2-570,-2-5 252</inkml:trace>
  <inkml:trace contextRef="#ctx0" brushRef="#br0" timeOffset="4085">2741 1314 105,'-15'-7'270,"2"0"2,5 1 4,-2 1 0,4-1-11,6 6-18,-12-7-28,12 7-22,-5-6-18,5 6-13,0 0-11,0 0-3,0 0-17,0 0 0,0 0-10,0 0-9,25 14 5,-20-6-18,1 0-11,-3 1-1,2 2-4,-2 2-14,-1 2-3,-2 0-8,3 4-11,-3-4 13,-1 0-18,-1 2-4,0 7-5,2-2 3,-3 2-6,-5 1-13,2-5-1,-1 1 5,-3 0-18,-1-4 12,-2 3-1,1-8-5,1-1 3,0 0-5,-1-1-1,1-4-2,-1 0-2,3 0 2,-3-2 0,4-1-5,8-3-8,-23 2 1,23-2-3,-18-9-1,10 1-8,-2-2-1,1-1 12,1-2 1,1-1-3,-1-2 0,-2 1-2,0 3 3,4-3 3,-1 2-1,1-1 5,-4 5-5,0 0-3,2 0 3,2 4 0,-6-2-3,-1 3-7,-3 1 5,1 3 3,2 0 3,-2 3-4,1-1 8,-1 4-8,0 0 5,1 3-5,2-2 5,3 3 3,-3 4-5,2-2 11,-1-1-5,1 2-8,4-4 12,3 2-6,-1 1 5,3-3-2,1-9 2,1 21 0,4-10-1,-2-3 1,7 1 2,2 2 4,-1-3-3,2-1 0,0-4 0,7 0 1,-2 0-1,-2-4-3,2 2-3,-2 1 1,0-2-6,1-2 7,-3-1-5,-4 1-4,1 1-7,1 0-10,-12 1-10,15-7-3,-15 7-34,11-5-15,-11 5-21,6-5-16,-6 5-21,0 0-23,0 0-23,0 0-35,0 0-20,-8-20-37,8 20-169,0 0-485,-18-15 215</inkml:trace>
  <inkml:trace contextRef="#ctx0" brushRef="#br0" timeOffset="4618">2374 1568 32,'0'0'170,"-13"-7"-1,13 7-3,-10-4 0,10 4-14,0 0-7,-18-5-6,18 5-8,-16-2 0,3 4 2,2 3-3,-2-2-9,0 0-3,-4 1-9,4-3-10,-1 4-4,-1-2-12,-3-1-2,3 0-9,-1-2-5,0 2-6,-1 3-5,0-6-8,0 2-2,3-1-4,-4 4 6,1-2-6,6 0 3,-4 1-2,4 1-5,0-4-3,-1 2-1,4 5-4,-3-1-1,6 1 14,-3 1 5,3 0-7,0-1-2,2 3 6,1 1-3,2 2-2,2 2-4,-2-6 0,1 6-2,1-3-6,-1 1 1,3 1-8,-1-1 0,-1 0-4,-1 0-2,4-1 2,-5 3-4,2-6 3,-2-9 12,-2 18-8,2-18-2,-5 18-4,4-11 4,-3 3-4,-4-3 0,2-1-1,6-6 2,-15 11-2,4-4-1,-4-1 13,2-3-16,-3 1-1,-4 0-4,-3-2 5,-1-1-6,-2-2-8,0 1-16,-2-4-19,-3 2-40,2-4-37,1 1-54,-1-1-62,6-1-86,2-2-171,0-2-530,1-3 234</inkml:trace>
  <inkml:trace contextRef="#ctx0" brushRef="#br0" timeOffset="5097">1563 975 247,'0'0'237,"0"0"-15,-5-8-20,5 8-13,0 0-9,0 0-1,0 0-2,-8 28-4,5-13-20,-1 0 6,3 2-12,-4 3-17,3 3-2,-1 1-11,1-4-16,-3 3-7,5 1-12,0-2-8,0 1 0,4 2-14,-3-5-6,3 3-24,-1-1-40,3-3-56,-2 2-47,-3 3-42,6-11-69,-4 5-217,0-6-476,2 4 210</inkml:trace>
  <inkml:trace contextRef="#ctx0" brushRef="#br0" timeOffset="5369">901 1244 214,'-11'-4'243,"11"4"-9,0 0-10,-10-4-16,10 4-8,0 0-17,0 0-10,0 0-9,-11-4-14,11 4-12,0 0-13,0 0-11,0 0-8,0 0-14,0 0-10,0 0-3,42 0-8,-29 2-6,4 2-11,-1 2-2,7-1-7,1 1-1,1 3-6,2-2 8,-1 5-14,0-3-2,-1 2-7,1-1 0,-3-3-2,-1 2-6,-7-1-1,-7-4 9,4 1-9,-4 1 0,-3 1-1,-5-7-3,3 13 1,-3-13 0,0 0 1,-18 16 1,5-9 0,-2-1 2,-6 3-3,0-2 0,-5 4 0,1-7-5,1 3 1,0 1 3,-4-2-5,0 3 5,1 0-2,-3-1-2,3 1 0,-3-1 2,-6 1-2,9 1-1,1-5-6,-4-1 6,3 0 1,2 1-3,1-1 5,4-4-3,4 0 8,3 2 1,-3-4 3,3 0 9,1 0 3,6-3-2,-6 1 7,4-3 11,-2 1-12,4-6-3,-2 1 1,-1-3-2,3 1-1,-1-3-3,3 2-4,-3-4 0,2-2-5,-3-3-3,1 1-5,1 0 4,-1-1-1,-1-3 0,-1 3-3,4-4 6,-4-1-13,1 5 14,5-3 8,-2 4 7,0-1 9,0 1-1,1 7 15,0 3 1,1-1 11,0 2 5,0 0 3,3 11 4,-5-13-8,5 13-8,-2-11-9,2 11-3,-5-8-7,5 8-9,0 0 2,0 0-7,0 0 0,0 0 0,0 0-6,0 0-3,0 0-2,0 0 6,5 41-10,-2-24-3,-1-2 5,3 6-2,-2 3 1,2-2 0,3 3-4,-3-2 1,5 1-3,-4 2-1,1-2-3,9 6 6,-8-3-3,0-3-3,4 13 4,-6-11-6,-1 10 3,3-11-2,-1 9 1,-1-9 0,-1 1 3,-2-4-5,2 4 0,-3-5 5,3 3-9,0-4 3,-5-4 0,3 6 1,-5-5-1,2-4 4,-1 2-5,2-2-3,-2 2 3,-4-3 1,0 0-1,2-3 7,-5 2-2,-2-1 0,-2-1 0,-4-3-4,1 2 2,-9-3 0,-2 3-1,0-5 1,0 1 0,-7-6-6,-3 0 8,9-1-6,-4-3 4,-5-4 0,0-1-4,0-5 3,13 6 3,-1-1-3,-4-9-3,7 3 4,2-2-8,4 0 12,5 8-8,4 0-1,-3-5-20,5 4-44,4-3-28,0 5-57,3-1-51,5-2-51,0 2-57,7 2-62,-1-1-306,3 1-732,1 2 324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9:48.28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4321 754 24,'13'-5'83,"-13"5"-7,14-4 0,-14 4-1,13-5-9,-6 2 1,-7 3-27,13-5 2,-13 5-2,13-2-3,-13 2 7,11-4-5,-11 4-2,10-3-5,-10 3 0,0 0 6,12-3-6,-12 3 7,0 0 2,0 0 0,11-3-12,-11 3-3,0 0 18,0 0-1,0 0-6,0 0-4,0 0 3,0 0 1,0 0-2,0 0-2,0 0-1,0 0 1,0 0 0,0 0 4,0 0-1,0 0-3,0 0-7,0 0 5,0 0-5,0 0 0,0 0 2,0 0-1,0 0 0,0 0 0,0 0-4,0 0-2,0 0-3,0 0 13,0 0 0,0 0-1,0 0-5,0 0 10,0 0-2,0 0-1,-47 0 2,34-2 1,-2 2 0,2 0-4,-3-2-6,-1-1 6,1 1-5,0 0-1,-2 0 0,3-1-2,-6 2 0,3-1-6,0-2 2,0 3-3,-5-2 2,4 1-4,1 0-1,-3 2 0,1-2 0,2-1 4,-6 2-3,4 0 4,-2-6 1,0 5-2,8 0 0,-11-2 2,1 0-4,6 3 3,-5-6-2,0 3 0,-1 1-1,6-2 1,-5 1-2,2 0-3,6 0 4,-7 1-4,4-1-3,-2 1-2,-3-1 3,-1 0-3,-1 0 2,3 0 0,-3 4-2,4-6-1,1 4 2,1 0-2,-4 1 1,4-4 7,2 3-2,-4-3 1,3 3-2,-1 0-2,-4-3-1,0 5-1,2-3-2,-2 0 9,-1-1-8,4 1 1,2 2 2,-6-5-2,1 5-3,-3-3 1,3 0-1,-1 1 4,2 2-5,0-1 6,-3-1-7,9-2 5,-4 3-3,-3-2-1,-3 0 1,2 0 5,6 0-5,-10 3 0,12-2 0,-10-1-2,8 4-2,-10-2 1,2 1 0,-1 1 3,2 0 0,-1 0 2,10-2-5,-9 1 1,3 1 3,4-2-2,-8 0-2,3 0 1,-2 2 0,9 0-2,-3 0 2,-3 0 1,6 0 3,-5 0-4,1-2 0,2 2 0,-1-2 0,3 2-2,-4 0 0,-6-2 1,10 2-1,-9 0 1,-1 0-1,8 0 2,-6 0-1,1-4 1,2 4-2,3 2 2,-10-4-1,5 2-1,-1-2-1,1 2 4,-5 0-2,6 0 2,-1-2-4,-2 1 4,-1 1-4,4 0 1,-3-2 2,1 4-1,1-4-3,0 4 2,-3-4 0,3 2-1,-3 3 3,7-3 1,1 2-2,1-2-2,-2 0-2,1 2 0,0-2 6,-2 2 0,3-2-3,0 2 3,3-1-1,-4 0-1,3 1 0,0 0 2,6 2 1,-4-4-3,-5 2-1,3 1 5,0 0-4,2 1 0,0-3-3,3 2 3,10-3 0,-19 4 3,7-2-6,1 0 4,-2 0-3,2 0 3,-1 0-2,-1 2 2,3-1-1,-1 0 0,-4-3-1,4 2 0,11-2 0,-21 3 2,11 2-1,-5-1 2,6-2-4,-1 1 2,0 1 2,-1-1-2,11-3-3,-23 6 4,13-2 1,-3-3-4,-2 4 2,2-2-1,2 0-1,-4 2 3,-1 0-5,1-4 7,6 3-7,-6 1 5,0-3-2,5 1 1,-3 1-2,-3 0 2,1 0-3,2 1 2,-1-3 1,-4-1 1,3 5 1,2-2 0,-3 0-3,-2 0-3,5-1 3,-2 0 1,-3 2-2,4-3 6,-3 1-6,-2-1 1,6 0-1,-2 3 1,-1-2 0,0-1 0,1 0 1,-1 2 6,3-2-9,0 2 3,-2 0-8,-3 0 2,5-2 1,-2 3-3,1 0-1,-1-3 2,0 2-4,-1-1 3,1-1-2,-1 1 3,0 1 1,-1-2-2,4 2 2,5-2-2,-3 0 1,11-2-2,-21 0 2,11 2 2,10-2-5,-18 1 3,7 1-2,11-2-2,-22 3-4,14-3-3,0 3 0,8-3 3,-18 4 0,7-3 3,11-1-1,-13 2 2,13-2 2,-12 0 0,12 0 3,0 0 1,0 0-1,0 0 0,-18-2 2,18 2 0,0 0-1,0 0 2,0 0-1,0 0-1,-11-1 1,11 1 3,0 0-3,0 0 4,0 0-2,0 0 2,0 0 0,0 0 0,0 0-4,-6-7 5,6 7-2,0 0 0,0 0-1,0 0 4,-9-6-1,9 6 0,0 0-1,0 0 0,0 0-2,0 0 2,-3-12-2,3 12 2,0 0 1,-2-14 2,2 14-3,0 0 5,-1-12-4,1 12 2,0 0-5,1-17 5,-1 17-4,0-12 4,0 12 0,2-17-1,-2 17 1,2-12-1,-1 4-2,-1 8 2,5-18 1,-1 8 3,-1 2-1,-3 8 1,3-21-2,0 11 0,-1 1 0,6-2 0,-6 1 0,1-2 1,3 0-1,-4 2 1,3-2-2,-3 2 1,-2-2-2,0 12 2,3-20-2,-1 6-1,-1 2-2,-1-2 8,2 3-6,-1-3 0,-1 14 2,2-20 0,3 8 0,-5 2 1,2 0-1,-1-2 3,-1 12-3,2-20-3,-1 11 8,3-6-3,-4 7-4,1-3 4,-1 11-1,5-19 4,-3 9-3,3 2-3,-5 8 4,1-19 2,-1 7-4,2 2 0,-2 10 0,3-19-2,-1 13-1,-2 6-1,3-16 1,-1 8 1,-2 8 1,1-17 1,1 10 0,-2 7-2,0-13-1,0 13 3,2-12-2,-2 12 2,0 0-1,1-16 1,-1 16-1,0 0 2,2-12 0,-2 12-1,0 0 2,0 0-3,3-10 2,-3 10 2,0 0-3,0 0 0,12-2 2,-12 2-2,0 0-1,24 2 0,-24-2-1,18 6 2,-2-4-2,-1 2 0,1 2 2,2-4 0,-2 0 1,4 0-3,-4 0 3,9 1 1,-3 0 0,-2-1-3,4 0 5,-1 0 1,0 0-4,1-6 5,-6 4-4,0 0 0,0 2 3,0 0-1,-3-1-4,4-1 4,-2 0-5,-3 0 6,3 0-7,-3 1 0,1 1 0,0-2 3,1 2-2,-3 0 2,2-2-2,-1 2 0,6 2-2,-6-2 7,4 3-5,0 0-3,0 1 1,-2-2 1,4 0-2,-5 3 3,4-4-2,-1 1-2,0 0 1,0 0 1,-3-2-1,3 4 1,3-4-4,-7 3 3,3-3-1,2 3 2,-2-3-2,0-1 4,8 1-1,-7 0 0,1 1-1,4-3 0,3 2-2,-1-1 3,-4-1 0,3 0 5,-1 2 6,2-2-8,-3 2 6,4-4 0,-1 2-2,1-2 0,0 4-3,0-4 4,-3 4-2,1-2 2,1 0 1,1 0-3,-2 2 1,-4-2 1,6 0-2,-2 4 1,-3-4 7,4 0-6,-2-2-5,-4 2-1,4 2 4,0-2 0,1 1 4,-1-1 7,-2 0-2,-1 0-6,3 2-5,-5 1 0,-1-3-1,1 2 3,7-2-1,-7 5 4,1-5-5,4 1 5,2 1 0,-8 4-1,6-4-4,3-1 4,-9 2-3,2-1 4,-3 0-4,12 1 5,-12 0-5,9-3-1,-1 0 13,-6 0-10,7 0 2,-1 0 7,-6 2-7,6 3 0,-6-4 0,5-1 0,-8 2-5,1-2 4,4 0-4,-2 0 2,0 0-4,3-1 2,-5 1 1,4 0-3,4-2 0,0-1-1,-2 1 10,-6 0-9,10 2-3,-2-3 0,1 0 0,-4 1 3,5 0-2,-3 2-1,-4 2-1,6-4 14,-10 0-14,6 2 2,-3 0 9,0 2-15,1-2 3,-1 0 1,10 0 0,-12 0 1,0 0 2,5 2-1,-3 0 0,7-2 5,-6 0 2,-1 0 4,7 3 4,-2-3-5,-6 1-1,3 1-2,0-2 7,-3 0-8,6 2 4,-5-2-3,2-2 1,-4 2-4,0 0 4,1 2 4,-3-2-4,1 0 1,-5 2-3,-1 1 18,6-3-12,-2 0 2,2 2-3,1-1-2,0-1 1,1-1 0,1 2-3,-2-2 2,3 1-3,6-1-1,-2 2 1,3 0 3,-2-1-7,-1 0-1,3 0 1,-5 2-4,-4-4 3,2 2 2,4 0-4,-5 0 1,3 2 0,-6 0-6,3-2 9,-4 2-3,1-2 5,1 2-1,-3 0 2,2-2-1,0 0 1,-2 0-4,3 0-2,-3 0 5,0 2 2,2-2-2,-1 0 0,3 2-4,-3-2 4,1 2 1,1-4-6,-3 0 1,2 0 4,-4 2-6,-11 0 4,26-2 9,-16 2-17,-10 0 6,20-2-3,-11 2 3,-9 0-5,20-2 6,-10 4 10,-10-2-16,0 0 0,18 0 4,-18 0-7,11-2 9,-11 2-2,0 0-2,13 0 5,-13 0-1,0 0 3,0 0 1,0 0-2,11-2-1,-11 2 2,0 0-5,0 0-2,0 0 1,0 0-2,0 0 15,0 0-9,0 0-8,0 0 3,0 0 0,0 0 1,0 0 0,0 0 4,0 0 8,0 0-10,12 4-5,-12-4 13,0 0-12,0 0-6,11 2 2,-11-2 4,10 4-3,-10-4 2,0 0 6,18-2-4,-18 2 1,13 2-3,-13-2 4,16 4-3,-6-4 3,-10 0-2,16 0 0,-16 0-6,12 0 9,-12 0 1,0 0-10,16 2 0,-16-2 8,0 0 2,0 0 2,13-2 4,-13 2-2,0 0-2,0 0 7,0 0-3,0 0 4,0 0 0,0 0-6,0 0 6,8-2-5,-8 2-3,0 0-1,0 0 1,0 0 2,0 0 1,0 0-9,0 0 3,0 0 2,0 0-1,0 0-5,0 0 1,0 0 6,-1 18-1,1-18-6,0 0 6,0 0 1,-7 16-7,7-16 1,-6 14-1,6-14 3,-5 12 2,0-6-1,5-6 0,-7 16-2,2-9 2,5-7 2,-6 16-1,1-9-3,0 2 3,0-1-2,0 0 1,0 3-6,-1 0 1,1 0 2,-1 0-4,1 0 5,-2-4 1,2 5-1,-1-2-6,1-2-1,-2 4 12,4-3-4,-2-1 1,-1 1-1,2 4 3,-2-4-4,1-1-4,3 1-5,-3 1 7,2-4 14,-2 3-14,2 3-3,3-12-6,-8 17 11,3-9 2,0 2-8,2 2 8,-4 0-1,4-3-1,2 0 0,-4-1 1,0 0-2,5-8-1,-7 18-3,4-10 5,0 2 15,-2 0-15,2-3-4,3-7-1,-2 15 0,2-15 10,-3 11-3,3-11 1,-5 11-6,5-11 4,-2 10 0,2-10-2,0 13-4,0-13 2,0 0-1,-1 13 2,1-13 13,0 0-14,0 0 0,0 11-2,0-11 3,0 0-2,0 0 7,0 12 7,0-12-19,0 0 8,0 0-5,-2 10 4,2-10-1,0 0 7,0 0-4,0 0 4,0 0-11,0 0 0,0 0 3,-5 10-5,5-10-2,0 0 3,-8 4 4,8-4 1,0 0 0,-21-3-1,21 3 3,-23-3-6,8 3 8,-3-2-5,2 0 1,-2 0-7,0 0 16,2 2-10,1 0-7,1-1-16,14 1-18,-22-2-25,22 2-29,-14-3-31,14 3-44,-10-2-54,10 2-55,0 0-291,0 0-619,0 0 275</inkml:trace>
  <inkml:trace contextRef="#ctx0" brushRef="#br0" timeOffset="7543">7220 240 45,'9'-6'64,"2"3"-3,-1-6-11,-4 5-7,2-2 0,-8 6-4,13-8-3,-9 4-12,-4 4 10,11-8-6,-11 8-6,10-6 5,-10 6 0,0 0 0,10-9-1,-10 9 3,3-5-7,-3 5 10,0 0-2,10-5-2,-10 5-5,0 0 1,0 0 2,0 0 0,6-7 3,-6 7-6,0 0-1,0 0 9,0 0-8,0 0 3,0 0 9,8-5-15,-8 5 10,0 0-1,0 0-1,0 0-6,0 0 0,0 0 3,0 0-15,0 0 13,0 0-19,0 0 11,0 0-7,0 0 5,0 0-5,0 0 3,0 0-6,0 0-1,-29-4-1,29 4 1,-24 1-3,10-1 10,0 0-6,1 1 2,-3-1-3,1 0 0,0 0-4,-1 0 4,1 0-1,-1 0 6,0 2-14,1-2 14,2 0-13,-5 0 1,8 2 5,10-2-1,-21 0 1,11 0 9,-1 1-14,11-1 1,-25 2-3,12-4 3,13 2-1,-27 0 11,14-1 0,-2 2-21,0 1 12,-3 0 2,2-2-2,-3 1-4,2 1 9,3-2 2,-4 0-11,1 0 10,1 0-8,0 2 7,1-4-5,-1 0 0,1 4 6,-1-2-3,3 0-3,-2-2 0,15 2 4,-21-1-6,5 1 7,4-2-3,-1-1-1,0 1-1,13 2-5,-21-2 2,8 1 1,0 0 4,13 1 3,-24-3-6,9 1 1,2 2 2,-2-1-1,-1-1-3,1 0 5,1 2-2,-1-2 6,-1 1-5,-1-1-2,3 2 1,-2-1-6,1-1 4,-1 0 4,-1 2-2,-1-3 2,2 1-1,1 0-1,1-1-3,-6 3 4,7-2 7,-2 2-16,1 0 12,-4 0-2,2-2 2,-1-1-6,3 2 6,-3 1-5,-1 0 4,5 0-7,-1-2 4,-1 2 6,-3-2-7,5 0 2,-2 2-1,-2-1 2,4 1-9,-4-2 10,3 2-6,-3 2 0,3-2 0,-3 0 5,3 0-8,14 0 11,-23-2-3,7 2-3,3 0-1,-2 0-3,2 2 10,13-2-8,-26-2-10,11 4 16,0-2 5,-1-2-3,2 2-2,-1 2-3,-3-2 6,2-2-6,-2 2 0,-2 2-2,4-4 2,-4 2 0,-1-2-5,5 2 9,-4 0-4,6 2-3,-6-2-2,5 0 8,-2 0 2,0 2-11,1-4 12,1 2-9,-1 0 4,-2 0 1,2 0-9,1-2-1,-1 2 5,0 0-21,4 2 12,12-2-10,-29-2 13,14 2 0,2 0 8,-5-3 1,5 1-7,-3 0-7,0 2 7,1 0-4,2 0 8,1-2-5,-4 2 3,0 0 0,3 0 8,-3 0-9,16 0 7,-26-2-6,9 0 0,4 2 3,-1-2 5,1 0-13,-5 2 12,3 0-4,2-2 5,0 2-8,-3 0 1,-1 0 6,4-1-4,0 1 6,-1 0-8,-3 0 6,17 0-5,-23 0 0,12 0 5,-4 1 5,4 1-3,-4 0-6,1 0 0,-1-2-1,0 0 4,1 2-3,-1 0 3,4 0-1,-7-2 7,5 0-7,-2 0-5,0 2 5,-1 0 5,0 0-10,4-2 16,-2 0-19,-3 1 11,4-1-6,-1 2 10,-1-2-10,0 0 3,4 0-9,-5 2 12,1-2-6,2 0 2,-2 0-2,-1 1 7,1-1-8,2 0 5,-3 2-3,-2 0 6,5-2-8,-2 2-3,-1-2 0,2 0 6,-1 0 11,0 1-18,-1-1 3,1 3-2,2-3 1,-1 0 3,-3 2 5,3-2-7,-1 0-3,0 0 13,4 0-14,11 0 8,-23 2-5,8-2 2,2 0-2,-1 3 6,14-3-3,-20 2 7,10 0-6,10-2 6,-21 1-4,11-1 1,10 0-5,-16 0 3,16 0 5,-19 0 2,9 2-8,10-2-10,-16-2 7,16 2 7,-20 0-2,9 0 3,11 0-2,-20 0-5,10-1 1,10 1-1,-21 1 12,8-1-7,2 0-4,11 0-1,-22 0 12,11 0-6,11 0-9,-18-1 5,18 1 0,-19 3 6,9-3-12,10 0 20,-20 0-10,12 2-9,8-2 9,-19 0 1,19 0 4,-18 0-5,18 0-11,-17-2 18,17 2-12,-16 0-2,16 0 0,-16 2 9,16-2-7,-18 0 3,18 0-4,-18-2 3,3 0 6,15 2-8,-18 0 1,18 0-2,-22-1 9,12-1-4,10 2 6,-25 0-5,16-2 4,9 2-5,-18 0-4,18 0 1,-17 2-1,17-2 2,-16-2-12,16 2 22,-15 0-10,15 0 2,-18 2 3,18-2-7,-13-2 9,13 2-4,-14 2 0,14-2-6,-15-2 6,15 2 3,-18 0-2,18 0-1,-21 2-1,15-2-2,6 0 6,-22 2-6,11-4 0,11 2 1,-23 2 5,12-2-2,-1 1-4,12-1-5,-19 2 8,7-2 2,12 0 1,-22 2 2,10-2-5,1 0 5,-1 2-3,12-2 7,-22 0-16,12 1 8,10-1 1,-20 0 2,12 0-14,8 0 11,-19 2-3,19-2 4,-22 0 4,16 0-7,6 0 0,-20-2 1,9 4 1,11-2-5,-16-2-3,16 2 8,-22-1 0,11 1 2,11 0 0,-16-2 4,16 2-7,-17-2 5,17 2-5,-17-2-1,2 1-2,15 1 7,-23-2-2,12 2 0,-1-2 6,12 2-18,-21-5 18,21 5-4,-21 0-13,11 0 6,10 0 1,-18-2 7,8-1-1,10 3-3,-26-1 1,18 1-9,8 0 10,-18-2-1,18 2 2,-19-2-4,19 2-4,-13-2-1,13 2-12,-18-3 22,18 3-8,-15-3 0,15 3 1,-15 0 6,4-2-5,11 2 3,-21-2-4,6 0 7,5 4-11,10-2 7,-21 0-2,10-2-2,-2 2-1,-2 0 11,2 2-11,13-2-4,-21-2-3,6 4 12,2-4-2,-3 0 1,16 2-5,-20-2 2,9 0 2,-4 2 2,2 0-1,13 0 0,-26 0 10,15-4-13,11 4 0,-18 0 2,18 0-8,-20-2 7,11 1 0,9 1-3,-15-3 4,15 3-5,-20-2 2,12 2 10,8 0-14,-19-2 1,19 2 0,-20 0 4,12-2 4,8 2 1,-21 0 9,13 2-10,-5-6-7,13 4 2,-26-1 2,16 0 0,-2-1 6,12 2-11,-26-2 5,13 0-4,-5 2 4,4 0-5,-3-2 13,1-2-3,-2 4 2,-6-6-8,-2 3 1,0 2 10,8-1-9,-7 0-2,6 2 4,2-2-2,-2 0-3,3 2 7,-6-2-2,8 1-1,-6 1 6,2-3-6,2 3-2,0-4 2,-4 2 3,6 2 4,1-1-12,-4 1 9,17 0-6,-19-3 0,9 3 0,-2-4-1,-2 2 6,14 2-3,-25-2 0,7 1-1,7 1-8,-4-3 7,-1 1 1,-10 2 3,3-2-4,-4 0 6,2 2-2,-1 0 2,2-1 2,-4 0-2,3 2-5,-2-2 7,-1 2 0,2 0 4,-2-2-3,2 1-2,0 0-1,2-1 2,-1 2-4,1-2 0,-5 2 1,4-2-1,-3-1 3,2 2-6,-5-2 5,-8 4-2,4-2 3,-6 0 2,3 2-3,11-1 1,-4-1-1,-7 0-1,11 0-1,-3 0-4,1 1 2,1 1 4,-3-2-3,2 0 5,-2 0-4,5 0 1,-5 2 1,5-2-6,-5 0-1,2 0 6,-1 0-4,3 0-2,-1 0-7,-1 0 6,2 0 0,1 0-5,2 0-1,0 2-9,-3-2-11,3 3-17,1-2-20,-1 1-19,3 0-133,1 2-234,5-2 104</inkml:trace>
  <inkml:trace contextRef="#ctx0" brushRef="#br0" timeOffset="10950">10156 779 834,'-29'3'8,"4"-1"3,-3-2-6,7 2 10,-5-4-6,8 4-2,0-2-1,-6 0 6,4 0-6,1 3 4,1-3 1,2 0 3,-6 0-4,5 0 3,-1 2-3,0-2-2,0 0-3,-2 2 0,-3-2-5,2-2 5,-3 2 4,-1 2 2,11 0-4,-11-4 15,4 4-11,6-2 1,-6 0 0,3 2 1,-3-4 1,5 0-2,-2 2-8,3-2 8,-3 2-4,0 0 5,1-2-5,2-1 8,5 3-5,-5 0-3,15 0-2,-21-4-4,7 4 5,14 0-4,-22 0-3,22 0 7,-19 0-3,11 0-3,8 0 4,-21 0 2,21 0-3,-15 0 1,15 0-4,-18 2 0,8-4 5,10 2-5,-21-3-1,10 3-1,11 0 2,-22-2 4,13 1-2,-6 1 0,-1-2-3,4 1 6,12 1-9,-27 0 14,15 0-8,-1-4-6,0 4 3,13 0 6,-16 0-6,16 0 4,-18 0-6,18 0 5,-21 0-1,9 0-1,12 0 0,-19 0 3,7 0-7,12 0 4,-21-2-2,8 2 5,-1 0-8,2 0 4,-3-3-5,-1 2 9,3 1-2,13 0-3,-21 0 0,8-1 9,2-1-11,11 2 5,-22 0-4,9 0 4,0 0 3,13 0 6,-19-2-8,9 2 7,-3-3-2,-2 3-6,15 0 7,-26 0-4,15-1-4,-2-1 1,-2 2-1,2 0 4,2 2-1,-7-2 0,18 0-3,-21 0 4,4 0-2,4 1 0,3-1-2,-4 0-4,-1 3 3,4-1 1,11-2-3,-26 2 8,14-1-3,-4-1-3,5 1 2,-2 1 1,13-2-3,-27 0 4,16 0 0,-2 1 0,13-1-6,-18 0 13,10 2-4,8-2-1,-18 4-6,8-3 4,10-1-4,-16-1 6,16 1 1,-11 1-2,11-1-3,-13 3-5,13-3 5,-13 2 1,13-2-5,-14 3 8,14-3-2,-11 2-1,11-2 1,0 0-3,-18 2 5,18-2-2,-10 3-2,10-3-5,0 0 3,-18 0 4,18 0 4,-9 2-2,9-2-4,0 0 0,-15 2 1,15-2 0,0 0-3,-20 0 3,20 0 0,-9 2 1,9-2-3,0 0 2,-17 0-5,17 0 8,-14 0-4,14 0-2,-18 0 0,18 0 6,-16 3-9,7-2 3,9-1-2,-16 2 6,8 0-5,8-2 8,-15 0-4,15 0 1,-21 3-2,10-3 0,11 0-3,-15 2 10,15-2-7,-16 0-2,16 0-1,-17 3 7,9-3-1,8 0-4,-13 2-1,13-2 1,-16 0 0,16 0 2,-16 0-7,16 0 2,-17 0 7,17 0-2,-14 3-1,14-3-1,-13 2-4,13-2 3,-12 1 0,12-1 0,-11 2 0,11-2 2,0 0-3,-13 0 5,13 0-5,0 0 3,0 0-4,-13 2 1,13-2 3,0 0 0,0 0-4,0 0 6,0 0-6,0 0 4,0 0-20,0 0-35,0 0-29,0 0-41,0 0-98,0 0-239,0 0 106</inkml:trace>
  <inkml:trace contextRef="#ctx0" brushRef="#br0" timeOffset="12698">8397 776 92,'0'0'100,"0"0"-8,0 0-4,0 0-10,0 0 0,0 0-13,0 0-8,0 0-2,0 0-6,0 0 9,0 0-19,0 0-8,0 0 5,-36 0-9,36 0 8,-18 0-7,5 1 0,13-1-4,-20 0 2,9 0-1,11 0-6,-21 0 1,14 0 4,7 0-4,-23 0 5,23 0-6,-19-1 3,19 1-9,-21 0 0,11-2 1,-2 4-4,12-2 6,-27-2-4,12 4-4,-1-1 3,1-1 3,2 0-5,-2 0-7,1 2 6,-1-2-7,-1 0 10,1 0-3,2 3-2,-3-3 0,-1 2 2,6 0-2,11-2 0,-26 0-5,15 0 3,1 0 0,-2 3 0,12-3-4,-27 0 3,15 0-1,1 0 4,11 0-3,-24 0 6,9-3-1,7 3 1,8 0 2,-28 0 1,18 0-4,10 0-1,-23-2 0,12-3 12,1 5-12,-3-2 5,-1 1-6,14 1 10,-22-2-7,11 1 0,11 1-3,-21-4 3,5 2-2,1 1 0,-3 1-2,3-3 2,-8 3 2,7-3 1,-3 3-5,2-5 1,-7 5 1,1-3 2,4 1-3,-3 1 6,1 1-3,-5-2-2,3 2-1,-1-3 0,8 3-2,-4 0 6,0-4-7,3 4 2,0 0-1,-2 2 3,6-2-5,-7 0 0,4 3 0,3-3 2,-5 2-5,3 0 2,1-1 5,-1 3-5,-1-4 2,-1 1 2,3-1-7,-4 3 2,-2-1 3,2 0-3,2-1 3,-4 0-6,4-1 5,-3 0 2,-4 0 1,-2 2 1,1-2-5,-2-2 1,1 2-1,-2-1 1,4 1 3,-3 0-2,8 0 0,-6 0 0,-1-1 0,6 1 8,-4 1-11,6-1 1,0 0-3,-1 0 3,1 1 2,1 1-2,1-1 1,-1 1-5,3-2 5,0 4-3,-2-3 0,2 1 1,2 1-4,-2-3 2,-3 3 3,3-1 6,-2 0-7,0 1 0,-1 1 2,1-2-4,-1 0 0,-2 2-1,-1-2 6,-4 1-1,3-1 3,-4 0-5,-1-1 4,-2-1-3,-4 0 1,0 2-4,3 1 5,-9-3-2,6 2 2,3-1-2,2 1 1,1-2 3,-4 0-5,6 2 20,-1 2-22,8-2 5,-9-1-6,6 1 0,1-1 1,-2 1 1,2-2 2,2 2-1,-5 1 2,4-1-2,-1-1-1,2-1 5,3 0-4,-3 2-2,-4 2 1,6-4 1,-4 0-1,1 4 2,-2-3 0,1 2 0,-2-3 0,1 0 1,-6 4-1,9-4 1,-8 0-5,1 0 9,-5 0-8,2 0 2,2-2-1,-4 5 1,0-3-1,1 0 3,-3 2 0,4-2-1,2 0 1,-2 1-1,6-1 3,-3-1-3,2 2-1,3-2 5,0 2-1,4-1 2,-1 0-1,5 1 1,-1 0-1,11-1-3,-21 2 1,21-2 1,-17 2-2,17-2-4,-16 2 3,16-2-3,-11 2 5,11-2-2,-12 3 2,12-3 0,-13 3-4,7 2 1,6-5-1,-20 3 1,10-1-2,10-2 2,-14 5 1,4-3 0,0 0-3,10-2 5,-16 3-1,5-1-1,11-2 2,-17 0 2,17 0 3,-16 3 3,16-3 0,-11 2 4,11-2-4,-9 1-1,9-1-2,0 0-7,-9 2-26,9-2-28,0 0-40,0 0-49,0 0-150,0 0-315,0 0 140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7:15.55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3108 120 71,'0'0'139,"0"0"0,0 0-13,0 0-2,0 0 4,0 0-2,0 0-9,0 0-10,0 0-7,0 0-8,0 0-5,-22-5-7,22 5-1,-17-2-6,6 0-4,11 2-3,-26-3-3,13 0-1,-5-2-1,2 3-2,-1-1 0,3 3-6,-3-5 0,1 2-8,-2-1-1,-6 0 5,6 4 3,0-3-1,-2 0-7,4 3-1,-10-5 1,7 3-5,-6 0-2,1 1 1,-1-1 1,-3 0-4,4 2 2,0-6-2,-2 6-6,1 0-1,-1 0 2,3-4-4,-3 2-1,2 4-6,-1-2 5,3-2-2,-3 2 0,2-1-2,-4-3-6,2 4 2,2 0 0,-1 0 4,8 0-7,-9 2-4,2-2 2,4 0-3,-2-2-1,1 4 2,-6 0-3,2-4 0,-1 2-1,-1 0 1,2-2 2,-2 0-4,1 1 4,2-3 0,-6 4 3,1-4-2,1 3-3,2-2 2,-1 1 1,2-1-1,-1 1 0,6-1 0,-7 3 1,3 0-2,-2-2-1,3 4 1,4-2 0,1-2 3,-2 0 0,1 2-3,-7-3 2,1 3 1,0 0 0,-4-1 3,0 1-3,2-1 0,0-2-4,-3 3 0,-1-2 4,3 2-4,1-2 5,0 2 4,0-2-1,1 4 7,1-5-12,-4 6 2,4-3 0,-1-2-3,7 6 0,-3-2-1,1-1 7,3 1-7,-6-2-2,5 1 0,0 3 1,-2-4-1,-1 2-4,-3 0 6,1 3-3,-1-4-2,7 1 3,-9-2-4,3 2 13,-1 0-15,-2-2 4,3-2 1,-5 2-4,2 2 3,0-2-2,-1-2 1,-1 4 1,-1-1-2,1-1 0,0 0-1,4 1-1,-2-1 7,3-2-5,-3 3 0,3 0 1,-1 1 0,-1 2 2,1-4-5,4 0 2,5 0 0,-6 0 0,7 0-3,-6 2 6,5-2-3,-1-2-1,0 4-2,0-2 1,2-4 4,0 2-4,14 2 2,-20-2 7,10 1-10,10 1 4,-14 0 0,14 0-6,-13 0 8,13 0 1,0 0-5,-18 1 9,18-1-7,-10 2 0,10-2-1,0 0-2,-11 2 9,11-2-7,0 0 0,0 0-5,0 0 4,-15 2-4,15-2 0,0 0 0,0 0-20,0 0-27,0 0-35,0 0-48,-10-7-62,10 7-65,0 0-223,0 0-524,0 0 232</inkml:trace>
  <inkml:trace contextRef="#ctx0" brushRef="#br0" timeOffset="1971">5327 825 26,'0'0'155,"18"0"-15,-18 0-5,18-4-4,-8 4 2,3-2-6,2 2-7,2-4-3,1 1-3,7 2-9,4 1 3,-3-4-7,4 1-9,5 1-8,3 2-4,1-2-10,3 2-4,-3 2-7,0-2-6,-8 2-6,7-1-3,-1 1-2,-7 2-4,-1-2-7,-11 0 0,0 2 6,-3-4-1,1 4-2,-8-2 0,0-2 6,-8 0-1,16 2 6,-9 0-2,-7-2 1,0 0-4,0 0-4,0 0-6,0 0 8,-52-18-10,22 12-3,-14-2 3,0 0-6,-8-1 17,-1 2-1,-24-3-3,-1 3 1,-4-3 0,4 3 6,0 1-8,0 5 3,6-3 16,2 4-3,16-2 4,1 0-10,2 0 1,4 2-4,3 2-7,5-4-5,13 2 1,-2 0-2,15 0-6,-3 0 0,4 0-2,1 2 0,11-2-1,0 0 2,-15 0-1,15 0 1,0 0 11,0 0-7,0 0 3,47 5 0,-11-6-6,10 1-2,3 0-3,22-4 3,1 6-3,-2-2-3,0 2-3,2-2 1,-20 3 2,0-2 1,0 3-3,-3-1-5,-5-1 1,-8 0-2,-8 1 0,-4 4-1,-9-9 4,-4 4 2,-1-2 13,0 1 0,-10-1-5,0 0 0,0 0-5,0 0 0,0 0 1,-49 6 7,18-6-13,-8 3 0,-5-3 0,-3 0 1,-1 2-4,3 0 0,-3 1-3,6-3 5,5-3-36,1 6-34,6-2-49,4-1-53,0 2-73,8 0-91,2-2-229,16 0-602,-32-4 266</inkml:trace>
  <inkml:trace contextRef="#ctx0" brushRef="#br0" timeOffset="2888">3224 719 64,'0'0'220,"0"0"-9,0 0-4,0 0-10,-15 1-10,15-1-11,0 0 7,-19-3-9,8 2-3,-6-1-11,-7-1-3,-4 3-13,-9-4-11,-6 4 2,-7-1-7,-17-3-8,-3 4-13,0-6 0,-5 5-16,-5-4-1,2 5-6,1-5-11,-2 4-5,2-1-2,0-2-1,4 2-5,21 0 2,1 2-10,8 0 0,2-1-7,13 1-4,2-1 0,8 1-4,2 0-11,3-2 3,13 2-5,-18 0-2,18 0 0,-12 0 1,12 0 6,0 0 7,0 0 3,0 0 9,0 0 7,0 0-20,30 12 17,-4-9-5,2 2 0,16 0-7,0-2 14,-1 5-9,5-5-6,-1 2 0,5-2-4,-1 2 2,4-3-2,-5 2-5,21-1-9,-21-1 5,20 3-5,-19-4 1,-3 1-4,0 2-1,-8-1-4,-2 2 0,-12-4 6,-5 1-8,-6-2 3,-1 1 18,-2 2-1,-12-3-1,16 1-2,-16-1-7,0 0-2,0 0-5,0 0-2,0 0 2,0 0 0,-72-4-6,32 1 3,-7 0-5,-7-2 7,-18 2-8,-1-1 0,-7 1-3,3 0-5,-2 3-2,-1-2-11,2 2 12,4-2 3,19 4 5,6-4-9,3 1-11,6 1 17,12 1-3,4 1 1,6-2 2,3 1-4,4-1 3,11 0-3,-14-1-4,14 1-2,0 0 0,0 0-32,0 0-51,0 0-60,0 0-60,40-3-62,-18 3-65,3 1-339,1 1-735,5-2 325</inkml:trace>
  <inkml:trace contextRef="#ctx0" brushRef="#br0" timeOffset="6318">4871 1316 65,'0'0'134,"16"-3"5,-7-1-21,-9 4 6,11-3-6,-11 3-3,0 0-6,10-3 1,-10 3-7,0 0-4,0 0-7,0 0-2,0 0-9,0 0-2,0 0-8,0 0-4,0 0-4,0 0-4,0 0-1,14 0-4,-14 0-5,0 0-2,0 0 0,0 0 1,0 0 0,0 0-3,0 0-2,0 0 4,0 0-1,-40 3-1,22-2 0,-7 1-3,-4-2 9,-8 0-5,1-2-4,-5 2 2,0-1 8,-1 1-1,-5 0 3,1 0 4,0 0-1,-1-1-11,2 2-4,2-1-3,1 0-2,-1 0-5,4 1 3,0-2-5,0 1 0,-2 0-3,14 0-1,-9 0-1,-2 1-2,9 1-3,0-2 0,1 0-3,2 2 5,2-2-5,-1 0-3,9 0 2,-2 2-5,0-2 2,5 0-4,2-2 9,11 2-9,-20 0-2,20 0 6,-13 0-7,13 0 3,0 0 1,-20-2 2,20 2-2,0 0 8,0 0-4,0 0 8,-11 2 0,11-2 5,0 0 9,0 0-1,0 0 16,0 0-8,46 10-6,-20-8-3,3 2-1,15-1-2,0 2 1,5 0-5,3-2 2,20 4-9,-1-2 2,-2-3-1,-17 0-1,-2 1-2,6-1 5,-4 1-1,20 0-4,-22-3 1,-3 2 3,-4 0-13,-1 0 22,-6 3-24,-8-5 5,-6 0 0,-2 1 4,-2 3-4,-2-4 11,-3 0-17,-1 0 30,-12 0-1,14 0 0,-14 0 2,12 0 2,-12 0-2,0 0-12,0 0 3,0 0-6,0 0-1,0 0 1,0 0-11,0 0 6,-44-14-3,18 11-3,-10-4-4,-8 2 4,-2 0-1,-4 3-4,-19-5 5,-4 1-8,5 0 1,-2 2 5,1 2-5,17-2-1,-15 1-2,15 1 1,3 1 1,0 1-4,4 0 0,4 0 3,0 0 1,5 1-1,5-2 1,4 4 0,9-3-4,0 0 6,2 0-5,3 0 1,-2 0-1,5 0-11,10 0 9,-21 3 1,21-3-1,-11 2 4,11-2 0,0 0 4,-15 2-3,15-2 0,0 0-6,0 0 4,0 0-15,0 0-38,0 0-53,-7-9-54,7 9-53,0 0-55,0 0-76,0 0-282,0 0-678,0 0 300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7:31.58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2808 871 69,'-8'-4'71,"8"4"-9,0 0-1,-7-7-12,7 7-3,0 0-13,-8-8 7,8 8-6,0 0 5,-13-4-23,13 4 7,-13-5 1,13 5-7,-11-2 8,11 2-4,-13-4 2,13 4-5,-12-5-1,12 5 0,0 0 4,-18-4-2,18 4-1,-11-2 4,11 2 2,-8-4-6,8 4-2,-15-2 1,15 2 21,0 0-9,-16-1 2,16 1 3,-11-3-2,11 3-8,0 0 12,-12-2-7,12 2-10,0 0 4,0 0 0,0 0-8,0 0-10,0 0-8,0 0 4,-15 3-15,15-3-6,0 0-1,0 0-13,0 0 8,0 0 6,0 0-1,0 0 0,0 0 7,-8 7-7,8-7 10,0 0-2,-11 2-4,11-2 16,0 0-8,0 0 6,0 0-28,0 0-49,-15 0-57,15 0-148,0 0 66</inkml:trace>
  <inkml:trace contextRef="#ctx0" brushRef="#br0" timeOffset="17167">2135 828 76,'0'0'157,"0"0"1,0 0-1,0 0-12,0 0-11,0 0-10,-11 0-4,11 0-6,0 0-1,0 0 2,0 0-6,0 0 1,0 0-4,0 0-3,0 0 0,0 0-7,0 0-2,0 0-4,0 0 3,0 0 3,0 0 3,0 0 0,0 0 0,0 0-1,0 0 1,0 0 3,0 0-2,0 0-6,0 0-15,0 0-2,29-11-7,-14 7 4,-2 0-7,5 1 0,-2 0-1,2 0-4,0-3 0,8 0-7,-2 1 4,2 3-15,-3-3 13,2 1-1,-7 3-5,-2-2 4,2-1-1,-5 3 0,-3-1-3,-10 2-2,16-1-19,-16 1 10,11-3-1,-11 3-10,10-2-9,-10 2 14,0 0 8,12 9 7,-8-2-4,-4-7-6,7 12 2,-4-3-7,-1 0 17,3 1-4,-4 1-1,3-1-3,-3 1-7,6 2 5,-2 1-6,1-2 1,-1 1 0,2 4 4,-3-2-3,6 0-2,0-2 0,-5 0-3,3-2-5,2 4-3,-4-2 0,4-2 1,0 0 1,1 2-5,-1-3-2,1 3 0,-2-4-4,2-1-4,0 1 2,6 1-2,-4-1 2,3-2-3,-5-1-7,-1 1 8,5-1-3,-4-1-6,-1 0 6,-2-2-3,0 1 6,-8-4-6,13 4-2,-13-4 6,10 3-9,-10-3 4,0 0-1,8 4 3,-8-4-1,0 0-4,5 6 2,-5-6 0,0 0 0,0 0-1,0 0-1,0 0 2,0 0 2,0 0 0,0 0-1,0 0-1,0 0 5,0 0-1,0 0-1,0 0 11,0 0 3,0 0 6,0 0-4,0 0-2,0 0 2,0 0-4,-21 9-1,21-9 0,0 0-3,-23-4-3,23 4 0,-18-2-2,8 0-1,-4 2 0,14 0-2,-23-1 0,7 1 3,3 1-2,-5-2 5,1 1-7,-7 0-2,4 0 1,-4 0 0,0 1-1,-7-2-3,5 1 3,-4 0-1,1 0-2,1 1 0,2-1 4,-2 0-1,1-3-2,4 6 0,-3-3 1,5 0-4,6-1 3,-1-1 1,1 4-1,2-4 1,-3-2-2,0 2-1,1-1 1,2-3 1,0 4 0,1-2 4,1 1-5,3-1 5,-4-2-3,4 0-2,-5-3 1,2 0 0,3-2-2,-2 0 2,-1-1 2,-1 3 2,2-3-2,2 1 1,-3-2-2,1 0 6,2 0 11,-2-2-3,4 0-2,-4 2-4,0-1 2,4 2-2,-6-10 0,4 7-1,1-2 1,-1-2-4,0-3-1,-2 3 3,4 3-5,-1 0-4,2-2 3,1 4 0,-3-5-4,1 3-2,1 0 1,0 2 2,0 3-3,2-2 1,-2 0 2,1 0-3,1 7 0,3 6-1,-5-11 0,5 11 1,-1-10 1,1 10 2,0 0-6,-4-7 4,4 7-2,0 0 2,0 0-1,-6-11-3,6 11-2,0 0-4,0 0 1,0 0 2,0 0-2,0 0 3,0 0 0,-3 31 5,3-31-2,3 21 2,2-7 0,-2 0 2,0 1 0,4 0 2,3 8 3,-2-4-3,-2-3-1,6 3 4,-6 2 0,1-7 2,3 1 1,-4 0 1,2 2 3,2 0-6,-4-2 1,3-1 6,-1 0 1,-3 1 0,3-2-3,-3 0 2,0-4-3,-2-3 5,0 2-8,4 0 3,-7-8 1,3 12-2,-3-12 0,0 11 2,0-11-3,0 11-1,0-11 3,0 0-3,-8 12-2,8-12 4,-12 10 2,12-10-2,-9 5-1,-1-4-1,10-1 3,-25 6-5,7-4 1,0-2 1,1 3-2,-11-3 0,3-1-2,-4-1 4,3 2-2,-3-2 0,-10 0-4,11-2 7,2-1-5,0 3-1,-4-4 0,4 3 4,0-1-5,4-2 0,-5 2-1,5-3 4,4 3-4,1 1 0,0-3 1,2-1 0,0-1-2,5 0 1,1-1-1,-3-2-3,6 2-16,1-1-21,2-3-26,4-4-48,4 1-36,2 0-33,2-2-29,0 1-23,0 3-41,-1 3-26,4 1-50,1 0-54,-3 6-256,-10 4-719,14-7 318</inkml:trace>
  <inkml:trace contextRef="#ctx0" brushRef="#br0" timeOffset="18699">2500 1484 67,'-5'-8'272,"5"8"-25,0 0-20,0 0-24,0 0-19,0 0-10,0 0-16,0 0-7,2-15-16,-2 15-7,0 0-13,0 0-12,0 0-4,0 0-7,0 0-6,3-17 6,-3 17-7,0 0-6,0 0-7,-5-13-6,5 13-4,-8-6 1,8 6-3,-6-7 1,6 7-2,0 0-1,0 0 4,-13-6-5,13 6-1,0 0-2,-5-5 0,5 5-7,0 0-1,0 0-2,0 0-2,0 0-3,0 0 0,0 0-7,0 0-2,0 0 0,0 0-7,0 0-2,0 0 11,0 0-15,29 10-7,-29-10-4,0 0-41,0 0-40,0 0-61,0 0-79,7 5-74,-7-5-243,0 0-576,0 0 255</inkml:trace>
  <inkml:trace contextRef="#ctx0" brushRef="#br0" timeOffset="21507">1244 489 50,'0'0'145,"0"0"-1,0 0-13,0 0-5,0 0-19,0 0-12,0 0 9,0 0-8,0 0-5,0 0-4,0 0 0,0 0-5,3-18-4,-3 18-8,0 0-6,0 0 7,0 0 0,-1-13-7,1 13 1,-5-8-7,5 8-3,0 0-4,-15-6-5,7 1-3,8 5-4,-15-6 2,6 4-1,9 2-3,-20-5 0,12 3-4,-2 0 3,10 2 1,-23-5-5,12 3 0,1 0 4,-4 1-1,-3 1-1,4 1 0,5 1-4,-7 0-3,1 1 1,-1 1 1,4 0-5,-2 1-1,1 3 2,2-3-3,4 1 0,-1 3 5,1-1 1,1 1-6,2-1 6,-2 1 0,5-9 3,3 16-1,-3-16-7,2 19 7,3-11 2,1 2-2,1 1-5,2-2-3,6 1 0,-2 1-2,7 5-2,-6-5 1,6 2 0,-9-1-3,2-1-4,-1-2 8,1 1-11,-3-3-1,-6 1-3,5-1 4,-1 2-1,-2-1-2,-1 0-3,0 2 6,-2-4-4,2 2-2,-5-8 10,-3 16-1,3-16 0,-7 14 1,1-7-6,-2 1 7,-4-1 0,-2 2-4,-6-3 2,-4 1-2,-2 1 0,-2-2 10,-1-3-11,-12 2-2,5 0-2,-3-2-3,1-1 13,1 0-8,1-2-6,-5-1 12,15 1-10,-1-1 4,-3-1-3,3-1 0,-1-1 0,2 0 4,1-3-2,3-1-4,4 4 5,0-3 10,-5-1-9,2-3-3,3 2-1,5 0 5,-2-2 1,1 0-1,-1 0-2,4-3 2,-4-4 1,5 6-8,4-3 6,-1-1-5,2 2 4,0-1 2,2 1-2,3-2-4,3 0 2,1 2-8,-1-1 3,5 1-3,-2 1-18,4-1-31,0 6-40,-3-3-46,1 6-54,0 0-35,-8 5-71,10-8-159,-4 6-494,-6 2 219</inkml:trace>
  <inkml:trace contextRef="#ctx0" brushRef="#br0" timeOffset="22411">891 1103 31,'0'0'162,"13"-6"-1,-13 6 8,8-7 0,-8 7-12,11-6 10,-11 6 1,10-2 0,-10 2-3,0 0 1,11-5-5,-11 5 4,0 0-7,0 0 0,0 0-6,0 0-3,0 0 1,10-3-9,-10 3-4,0 0-16,0 0-5,0 0-9,0 0-3,-31-5-5,31 5-4,-26-3-14,7 0-8,-4 1-7,-2 2-4,1-1-1,-2-4-7,0 4-7,0-1 0,-4 0-8,3 0-7,4 2 3,-5-1-2,5-1-3,6 2-2,0-1 8,1 1-6,0 1-13,3-1 0,1 0-1,12 0 6,-14 2 0,14-2-6,-14-2 1,14 2 4,0 0-2,0 0-1,-16 2-3,16-2-2,0 0 9,0 0-1,0 0 8,33 13 1,-20-10-6,5-1-7,0-1 8,4 0-5,9 1-3,5 3 2,3-2-9,-1 2 7,-1-2-8,1-3 0,1 3 2,-3 2 1,-7-1-8,-1-4 5,-1 1-5,-4 2 5,2-3-1,-11 2-2,-2-1-6,-1 1 5,-11-2 4,20 2 5,-20-2-1,11 2 10,-11-2 2,0 0 1,0 0-9,0 0 7,0 0-5,-42 2 3,19-4-4,-6 4-4,-1-2-2,3-2-2,-6 4 1,5-4-2,-1 2 0,-8 0-2,12 0-2,-3 0-5,6-2-19,2 2-40,5 0-39,1-2-48,4 2-45,10 0-50,-20 0-58,20 0-45,-14-2-305,14 2-702,0 0 311</inkml:trace>
  <inkml:trace contextRef="#ctx0" brushRef="#br0" timeOffset="24003">3132 1411 73,'0'0'132,"8"-8"-6,-8 8-13,5-7 0,-5 7 0,0 0-9,4-11-1,-4 11-6,0 0-1,0 0-6,0 0-11,0 0-9,0 0-8,0 0-1,0 0-4,0 0 3,0 0-6,0 0-2,0 0-2,0 0 0,0 0-8,0 0-1,0 0 1,-28 16 1,28-16-3,-12 11-6,8-8 0,-5 6-5,6-2 0,-5 1-3,3 1-4,-1 1-2,-1-3 1,-1 1-5,-3-1 0,-1 4-1,-3-2 0,1 2-2,-6-1-2,-3 1-3,2-3 3,-5 1 0,2-2-2,3 1-2,-5 0 1,4-2 0,-4-3-2,3 2-1,-3-3 0,4-1 0,-3 2-2,9-7-1,-2 8 3,2-10 0,-1 3-1,3 1 0,2 0-2,3 0-1,9 2 2,-17-7-1,9 1 0,2-1 0,6 7-1,-12-11 3,4 6-4,3-1-2,5 6 2,-6-10-1,6 10 2,-9-11 4,9 11-10,0 0 7,-9-4-4,9 4 3,-17 0-3,17 0 2,-22 2-1,5 3 2,-2 1-3,-7 5 3,-10-4 0,-2 3 1,3-1-4,-3-1 5,7-3-2,-6-3 0,9 4-1,-1-2 5,1-1-5,0-2-2,5 2 6,2-1 4,7-2-3,-3-5 1,1 4-3,1-4 2,6 1-1,-3-3-4,2 1 2,1-4 1,2 3-2,-1 1-2,5-5 4,-4 2-1,-1 0-3,3 1 2,0 0 0,-1 1 2,1-2-1,-3 1-1,8 8 0,-12-13 0,3 7-1,-1-1-2,-2 2 2,-1 1-3,-1 1 3,-3-2-3,-2 2 1,4 0 1,-9 3 2,6-1 0,-8-1-2,1 4 2,1-1-3,-1-2 5,1-1-5,0 4 3,6-1 1,0-2-2,0-3 0,0 4 3,-2 2-7,4 0 7,-3-4-3,-1 2-3,4-4 2,-1 3-1,-2-2 2,3 0 0,-2-1 1,1 0 1,1-3-2,1 1-1,1-2 3,1 0-5,0 2 4,0-4-4,-4 5 1,6-6 4,1 5-1,4 1-8,-4 0 5,10 5 2,-16-9-2,7 5 2,0 3 3,9 1-6,-26-2-1,13 2 6,-2 3 0,-3 1-4,2 0 4,-4 2 1,-3-1-6,7 1 2,-3-2-2,1 3 4,-4 2 0,3-5 0,-2 3-1,3-1-1,-2 0-3,4-2 7,-2-1-3,2-1-1,-1 2 2,0-4 1,-1-1-3,0 2 5,0-7-3,0 3 0,2-1 0,-2-5 0,1 5 0,3-6-4,-6 3 3,7 0-1,-2-1 3,1-1-3,-1-1 1,2 1-1,2 3 3,-2-3-1,0 2 1,4 1-6,-2-2 3,0 1 5,2-4-4,0 5-3,-1 1-1,-1 2 3,-4-2 2,2 0-1,1-1 1,3 2-2,-1 2 1,-5-3 0,15 5 3,-24-4-4,11 3 0,-4-2-3,1 1 4,5 1 0,-6-3 0,0 2 0,4 0-4,-2-3 4,-1 2-3,1 0 7,0-1-3,2 0-3,0-5 2,2 3 1,-2-1 0,-2-2 0,5 1-2,1-1 3,0-2 1,0-1-3,2-1 0,1 0-1,-1-2-1,2-3 6,2 2-2,0 2-2,-2-2 5,3-6 4,-1 1-8,-2 5 9,0-8-5,0 8 3,-1-4 2,-2-3 3,3 3 0,0-1-4,-2-3 0,6 2 0,-1-1-2,-3-1-3,10 0 1,-2 0 1,1-5 2,9-2-8,-2-3 1,5 1-3,-1-1 5,0 4-3,-1 9 2,4-14 1,-3 0-5,3 4 4,-8 7 0,-2 1 1,1 2 1,1-2-4,-3 0 2,1 2 0,-3-1 0,3 1-2,-2 0-1,-2 5 1,1 0 0,4 1-3,1 2-1,0-2 4,1 3 0,7-4-3,3 1-1,2 4 1,3 1 3,4 6-5,7-3 2,2 3 5,0 5 0,-1-1-1,-1 3-4,2-1 4,-1 1-1,-1 2 2,-6-2-6,7 2 2,-1-1 1,2 0 0,-11-1 2,0-2 3,-2 1-12,1-2 11,-1 2-1,1-4-5,-3 0 2,4 1 7,-10 1-7,4-1-1,4-1 3,-1-2-3,4 3 5,-3-2-4,7 0 3,-5-1 8,-1 3 1,4-1 1,-3 1-2,4 2 2,-4-1-1,13 7-6,-12-3 7,9 5-4,-1-2-1,-11 3-3,0 3-1,2-4 3,-4 1-3,6 1 2,-6 0 2,1 0-3,-4 2 0,-7-3-2,9-3 1,-2 3-1,-6-1 2,6-2-3,-4-2 1,-1 1 0,0 0-3,2 1 2,-2-2-1,-3 0 6,2-3-6,5 3 3,-4-1-2,-3-1 1,6 0-7,-1-1 9,2 3 0,4-3-5,-1 2 3,3-1 3,-1 1-4,1 0 0,0 0 3,0 2-4,-3 0 7,-5-1-3,4 0-1,1 1 0,0 3 0,-2 3 1,-5-4 1,1 0-1,2 6-3,2-1 0,-1-1 1,1 3 5,-3-5-7,-2 7 1,2-1 1,-1-1 2,-4-4-5,5 6 3,-5-4-2,1 1 0,-1-1 0,-1 0 0,1 1 0,-3-1 0,4-1-2,-1-1 5,-1-1-4,-1 1 4,4 0-2,-2 0 1,0-4-3,1 1 1,1-3 1,1 0 2,-3 2-2,7-5-3,-2 0 5,5 5 0,-1-3 0,1-2 4,-3 3 0,-1-3 7,1 2-3,-4-2 0,5 1 2,-8 0 5,2 2-4,-2-2 1,-3 0-1,0 4-2,-4-3-1,2 4 18,-4 2 14,0 1 3,1 0-12,-3 3-3,3 3 0,-4-2-4,-1 0-3,4 1-2,-4 0-1,1-2-6,4 9 0,-3-6-2,3 2 7,0-1-11,0-3 2,1 2-5,-1 0 5,3-3 0,-1 2 3,-1 0-7,1-5-3,2 2 1,0 0-1,-3-1 0,1-1 0,-3-2-1,5 2-1,0 1 2,1-3-2,-5 0-1,5 3 1,0-3 3,-4 2-3,4 0-3,-2 1 3,2 1 2,-2-1 1,2-2 7,-2 1 2,3 1 0,-1-1 3,-3 2 1,2 0-4,-4-2-4,-1 4 23,-1-4 11,0 5-3,-1 0-6,-4-1 5,-1 0 8,-4 2-13,-4 1-1,-7-2-4,0 2 8,-6 1-13,-12 2-9,-2-7 0,1-3-29,1-1-57,2 3-74,-4-1-99,11-4-341,4-2-633,0 0 279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8:03.24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38 21,'0'0'55,"0"0"-10,0 0-2,0 0-13,0 0-8,6-19-10,-4 11-50,-2 8-42,1-11 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53.4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6661 1238 4,'13'1'149,"-13"-1"1,0 0 2,0 0-6,0 0 3,0 0-3,0 0-4,0 0 1,0 0 2,0 0-3,13 0-1,-13 0-5,0 0-6,0 0 1,0 0-7,0 0-5,0 0 17,0 0-1,0 0-4,0 0-4,0 0-11,0 0 2,0 0-2,0 0-2,0 0 6,0 0 9,0 0-1,0 0-5,0 0 3,0 0-21,0 0 10,0 0-2,0 0-21,0 0 4,0 0 0,-45-3-11,28 3 6,-9 2-8,2-2-4,-5 2-9,2 0-2,1 2-4,-5 0-5,5-1-2,-1 1-7,-1-1-7,0 0 2,-1 0-2,-2-1-2,5 1-5,-5 0-1,5-1 4,-5-1-1,-5 1 1,-3-2-3,11 0-2,-16 2 1,4 0-1,-3-2-6,6 2 1,-6 0 2,6 1 7,8-1-6,-1 0 0,-1-1-5,4 2-4,-3-1 1,6 1-2,-1-1-4,8 1-3,0-2 0,3-1-3,-1 5-4,7-5 0,-4 5-8,12-5-7,-13 1-13,13-1-17,-13 0-19,13 0-29,0 0-38,0 0-54,0 0-59,0 0-68,0 0-71,28-22-84,-4 13-237,4 1-753,8-5 333</inkml:trace>
  <inkml:trace contextRef="#ctx0" brushRef="#br0" timeOffset="787">6967 502 21,'0'0'142,"4"-9"-4,-4 9-9,0 0-19,0-15 10,0 15-13,0-10 7,0 10-6,0 0-4,-2-18-9,2 18 1,-2-12 1,2 12 5,0 0 4,-3-13-4,3 13 1,-3-9 0,3 9-2,0 0-2,-8-11 2,8 11-2,-3-8 0,3 8-4,0 0-4,-7-8-2,7 8-5,-7-8 0,7 8 2,0 0-1,0 0-7,0 0 0,-6-10-5,6 10 6,0 0 1,0 0-2,0 0-3,0 0 6,0 0-5,0 0 3,0 0-8,0 0 10,0 0 3,0 0-5,0 0 0,0 0-3,0 0-5,0 0 8,0 0-1,0 0-6,0 0-5,0 0-5,13 30-10,-13-30 0,3 13-7,-1-4-6,-2-9 3,2 19-2,-1-11-4,-1 6-3,0-1 4,2-1-9,-2 1-2,1 2 4,-1 0-5,0 0 3,2-1-1,0 2 1,1 0 9,-3-1-4,3-4-3,0 5-4,1-3 5,4 2 1,-5 1-1,0 0-4,2-2-1,2 5-2,-1-4-7,-2 0 1,0-2 2,3 0-3,-4 0-8,4-5 4,-6 2-2,3-4-1,-4-6-3,6 13 2,-3-5-6,-3-8-9,0 0-4,4 9-7,-4-9-7,0 0-18,0 0-13,3 10-20,-3-10-31,0 0-38,0 0-40,0 0-53,0 0-57,0 0-55,0 0-342,5-30-748,-5 30 332</inkml:trace>
  <inkml:trace contextRef="#ctx0" brushRef="#br0" timeOffset="1381">7305 162 98,'-12'-8'199,"-2"-1"-7,1-1-2,1 3-10,2-4-7,-4 2-9,-3 1 2,6 2-2,-7-1-14,3 1-5,1 0-8,4 1-9,-1 2 11,-2 1-15,13 2-4,-23-4-8,13 2-15,-5 0-2,6-1-2,9 3-6,-25 5 0,10-3 4,2 2-4,-1 1 0,-1 0-5,0 3 3,1 0 10,-3 1-18,3 4 10,-4 0-6,0 1-3,5-3 4,-2 5-3,-3-1 3,4 2-6,-3 0 4,6-6-5,-4 8 1,4-4 4,3 0-8,0-1-4,-5 4-4,4-4-10,0 7-3,4-2 0,-5 3-5,5 1-11,0-7 9,4 5-6,-9-1-1,3-1 2,2-2 5,2 6-1,0-3-2,3-2-1,-2 3 0,2-4-6,0 4-5,0-3 4,2 1-1,1-3-7,0 5-3,2-7 3,0 4-5,-3-3 0,4 3 2,-2-2 23,4 3-6,2 2 1,-2-2-10,5-6 1,-3 8-5,7-6-4,-5 0-2,-2-2 1,4 4-2,4-1-3,0-2 2,-6-3-7,5 2 0,0 0 0,-3-3-1,-1-3-5,2 2 0,3-3 3,-5 0 1,2-1-4,4 0 1,-2-5-2,4 0-1,3 0 4,1-3-2,1 1-1,-2-1 1,1-3 1,1 1-6,1-1 5,-6-6 0,1 1 2,-4-2 1,6 0-1,-3-4 4,-6-2 0,-1-3-2,6-7 0,-5-5 3,-4 1-9,-8-7 5,-3 2-1,0-2 0,-5 3-3,-1-6 2,-9 0-4,6 0 5,-5 3-6,0 6-1,-1-5-4,-3 5-6,-6 1-6,6 4-5,-7 0-24,-2 2-22,-3-1-38,-1 4-56,2 1-63,-8-1-60,-4 4-73,0-1-82,-3 2-300,-23-7-798,17 10 353</inkml:trace>
  <inkml:trace contextRef="#ctx0" brushRef="#br0" timeOffset="3844">5223 1285 16,'0'0'132,"0"0"1,0 0-15,0 0 1,0 0-12,0 0 5,0 0 4,0 0-6,0 0 2,0 0 1,0 0-6,0 0-1,0 0 5,0 0-11,0 0-2,0 0-3,0 0 0,0 0-5,0 0-2,0 0-4,0 0-2,0 0-9,0 0-4,-10 7-8,10-7-7,-15 3-1,4-2 3,-4-1-4,-1-1 6,-9 4-9,-1 1 5,0-1-3,-5 0 1,-4-2-5,-3-1-2,-4 2-1,4-2-1,1 2-3,-2 1-1,9-3-5,-7 3-1,6-3-1,2 1 1,-10-1-4,-2 0-4,-2 2-2,-1-2-1,1 0-5,-5 0 2,1 2-5,-2-2-3,4 2 1,-3-4 2,4 2-2,-3 0 3,3 0-2,3 0-3,-1 3-5,1-3 2,-3 5-4,5-7 7,3 4 3,7-1 0,0 1 3,-1-4 0,3 2 1,2 2-9,-1 0 16,3-4-11,2 4-1,3-1-2,4-1-1,-3 0-1,4 0 1,-1 1-11,1-1 6,0 0-2,3 2-8,10-2-6,-18-2-14,18 2-15,-13 0-29,13 0-41,0 0-49,-15-4-49,15 4-49,-3-9-218,3 9-516,0 0 228</inkml:trace>
  <inkml:trace contextRef="#ctx0" brushRef="#br0" timeOffset="5100">4897 561 78,'0'0'175,"0"0"-16,10-20-8,-10 20-10,5-15-4,-2 4-5,-2-2-2,1 5-1,0-5 3,-2 13-1,3-22-4,-3 11-7,3-3-4,-3 4-8,2-2-4,-1-1-4,-1 13 2,7-19-1,-5 8-9,-1 4-6,3-1-11,-4 8-5,6-13-7,-1 7-5,3-1-8,-8 7 0,8-11-8,-1 9-3,-7 2 2,14-4 10,-4 4-10,-10 0-5,18 2-1,-18-2-4,20 0 2,-11 1-2,3 0-6,-2 1 0,-10-2 1,19 7-4,-11-6-2,-8-1 5,18 3-1,-10 1-3,-8-4 0,15 4 0,-8-2-3,-7-2 12,8 3-8,-8-3-1,0 0 2,5 8-6,-5-8 2,0 0 3,0 0-8,-13 20-5,1-11 0,2-3 2,-3 5-3,0-1-2,2-2 5,-2 2-10,0 1 4,-2 1-3,2 1 2,2-2-1,3 2 0,-5 0 1,3 0 14,-2 1-16,4-1 0,2 0 0,-1-1 0,4-2-5,3-1 7,-2 3-4,2-12 1,2 18 2,0-9 3,-1 1 1,7 1 2,-1-2-3,6 2 5,2-5-3,1 1-6,10-4 1,2 0-1,-1-1-8,9-2-7,-5-2-7,-3 1-20,11-4-16,-11 2-22,-4-1-28,0 0-30,-7 2-29,-1-1-24,-1-3-38,-1 4-47,-7 1-154,3-3-462,-10 4 204</inkml:trace>
  <inkml:trace contextRef="#ctx0" brushRef="#br0" timeOffset="5708">5161 44 5,'-15'-4'181,"2"-3"-18,3 3 1,-4-1 6,1-1-7,-2 2-12,4-1-12,-2 2-2,-2 0-3,-3 1-3,3 0-3,15 2 2,-26 2-12,10-2-4,-2 4-4,2-1 4,1 0-7,2 2 0,-2 3-2,1-3-5,-1 1-4,2 1 1,-2 0-5,4 3 0,1-1 1,-1 1-6,-2 3 15,3-2-25,0 4-1,2 0 1,-3 0-2,1-1-9,0 0 3,4 8 2,-3-5-6,3 2-9,1-3-3,2 5 7,-2-1-9,3-4-4,1 6 3,2-1 2,-1 1 0,2-4 6,3-2-12,1 3-5,2-5-3,2 9-1,0-7-2,1 3-3,-2-5 5,5 7-5,4-5-2,3 2-10,4-3 7,-2 2-1,-1-2 2,9 4-2,-6-6 2,4 2-9,4 0 1,-9-4-1,1 1 2,1-3-4,-4-2 0,6-3-6,-3 7 4,-1-4 1,-3-3-6,-1 0-3,-4 1 10,2-2-6,0 2 2,0-3-4,0-1 1,3 1-6,-7-1 4,8-1 0,-6-1-1,2 1-2,0-2 4,1 1-6,-2-3 4,2 1-1,-1-2 1,3-1-6,-1 0 10,-7 0-14,2-6 14,-2 2-1,3-1-1,-3 0 2,-2-1-3,2-3 2,-3-6-5,-2-1 0,-3 1-2,-2-5 4,1 2 0,-1-12-7,-8 12 3,2-2-3,-2 0-8,-2 2 16,-2-1-8,-8-6-1,3 10-9,-1-1-3,-3 3-5,-10-5-5,6 6-4,-3 4-18,-6-5-15,-5 1-16,-1-1-17,-4 4-22,2 1-29,2 3-34,1 2-46,-3 0-47,11 3-43,-13 3-295,0 0-659,15 3 292</inkml:trace>
  <inkml:trace contextRef="#ctx0" brushRef="#br0" timeOffset="7157">3304 1309 31,'0'0'175,"0"0"-12,0 0-6,9-3-9,-9 3-4,0 0-1,0 0 2,0 0-1,0 0-1,0 0-1,0 0-6,0 0-9,0 0-8,0 0-6,0 0-6,0 0-7,0 0 0,-35 0-3,20 0-2,-1 2 1,1-2-11,-6 0-3,0 0 0,-5 0 3,1 0-6,-1 3-6,0-5 2,-3 2-7,1 2 0,-5-2 2,-4 0-14,8 2-2,-10 1-2,-1-5-1,-4 4-3,4-2-3,-4 3-1,1-6-6,1 3 3,-2 4-5,2 0 0,-4 0-4,2 0 4,3 1-3,-4-3-4,6 4-10,0-3 2,1-3 1,10 1-2,-1 4-6,3-5 4,2 0-4,6 2 3,1 0-10,-1-1 0,5 0-2,-3-1-14,16 0 3,-15 3-26,15-3-16,-13 2-28,13-2-24,-13 2-29,13-2-37,-9 2-47,9-2-46,0 0-267,-5 7-568,5-7 252</inkml:trace>
  <inkml:trace contextRef="#ctx0" brushRef="#br0" timeOffset="8165">3009 491 11,'0'0'221,"0"0"2,0 0-12,0 0-12,0 0-13,0 0-13,0 0-8,0 0-10,0 0-4,0 0-7,0 0-4,0 0-10,0 0-4,0 0-12,0 0-8,0 0-9,0 0-8,0 0-8,0 0-3,0 0-9,0 0-4,0 0-3,0 0-1,0 0-9,28-13 2,-28 13-8,17 0-5,1-1 0,-1 1 5,-1 0 1,2-2-3,-2 1-5,2 1-3,0 0 7,0 1-2,0 2 1,-2 0-5,-3 1-2,-1-2-2,-1 0 0,-11-2-1,13 7 2,-6-4-3,1 2 0,-8-5-5,1 7-3,-1-7 0,0 0 11,-5 20-20,5-20-3,-13 10 1,2-8-4,0 4 3,-1 0-2,1 0 5,-6-2-9,4-2-2,2 2-4,-4-1 3,4-2-8,0 1 1,11-2-3,-17 3 3,17-3 8,-13 2-14,13-2-11,0 0-1,0 0-5,0 0 0,0 0 2,0 0-1,0 0 2,0 0 12,43-5-8,-25 5 1,-5 2 2,3-1 4,2 1 1,-5 0 2,3 6 1,0-5-3,-6 0 1,0-2 4,-2 4-5,2 0 8,-4 0-1,-6-5-1,13 6-3,-6 1 6,-2-3-5,-5-4 6,1 10-2,-1-10 7,0 0-4,0 0-4,-8 21-4,8-21 0,-8 8-9,2-5-7,-3 2-9,9-5-3,-14 3-18,14-3-23,-16 3-28,4-2-36,12-1-24,-18-1-35,18 1-59,-23-6-157,14 1-452,0 0 201</inkml:trace>
  <inkml:trace contextRef="#ctx0" brushRef="#br0" timeOffset="8829">3237 130 157,'0'0'174,"-16"-4"-5,6 4-5,10 0-11,-18-2-4,7 4-7,-3 1 4,-3 2-4,5-2 0,-1 3-7,-3 2-1,1-1-7,-1 2-5,1 1-10,-1 6 3,-4 1-6,6-2-10,-4 4-3,3 0 1,0 0-17,2 3-11,-4-2 9,5-1-15,-1 2-1,2-3-6,-1 3-5,4 1-8,3-2 1,2 5 12,0-8-14,-1 3-3,4 3 9,0-4-16,4 1-1,1-1-2,1 2 0,2 0-5,0-5-2,4 6-1,-4-3 0,3 0-7,-1 3-2,3-4 1,3-2 8,-4-1-13,-1-2 1,4 2 1,0-2-5,1 2 2,3-4 3,3 2-3,-1-4 5,-5-3 10,0 1-11,7 1 10,-3-4-14,4 1 6,-4-3-4,4 1 1,2-2 0,0-1-2,-1-1-5,1 0 0,0-3 4,-2-1 0,2 1 1,2-3-3,1-1-1,-3 0 4,1 2-6,-3-7 5,0 2-1,-1-2-3,2-1 4,-6-3 2,-3-6-1,2 4-1,-5-1-5,-6-5 1,3 5 2,-2-4-4,-7-12-2,-1 12-3,0-2-3,-3 0 7,-2 2-6,-3-10-2,-2 12 5,-3-1-4,-3 2-4,1-1-4,-4-1-8,-2 5 0,-9-4-10,6 6 1,-5-8-9,-7 7-9,2-1-7,4 12-12,-1-9-18,0 9-28,5-3-37,-5 5-31,5-3-46,-6 5-240,6 0-508,0 0 225</inkml:trace>
  <inkml:trace contextRef="#ctx0" brushRef="#br0" timeOffset="13854">1551 1339 111,'0'0'189,"0"0"-6,0 0-13,0 0-4,0 0-17,0 0-5,0 0-9,0 0-8,0 0 1,0 0-7,0 0-4,0 0-5,0 0-8,-26-12-6,26 12-9,-17 1-6,17-1-6,-21 0 1,7 0-2,1 0-5,-4 2-8,3-2-3,-4 2-3,0 1-1,3-1-4,1-1-1,-3 2-1,1-1-1,1 1-5,-3-1-2,2-1-5,-2 2-1,-5 1-2,5-2-2,2 2 1,-8-3-1,-1 1-3,2 2-1,-1-2-6,1 0-2,-1-5-6,-1 4 1,-1-1 0,-1 7-1,-3-7-2,6 3-1,-6-4-1,-7 7-5,0-10-2,1 8 6,5-2-10,-10-8 2,4 6-1,-1 0 2,-1-2-2,2 0 0,-3 0 0,9 1 3,-11-3-2,6 6-2,-1 0 1,4-1 0,6 1 2,-4-2 0,1 3 1,3 2 4,2 0-4,1-1 2,-1 0-4,6-1 4,1 2-2,2 0 0,-2-3-6,6 3-2,-1-1-3,-3 4-4,6-7-10,2 1-8,8-2-11,-15 8-15,15-8-21,-9 2-32,9-2-40,-7 4-34,7-4-25,0 0-226,0 0-469,0 0 208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1:10.4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2441 532 163,'0'0'205,"0"0"-17,0 0-6,0 0-13,0 0-9,0 0-15,0 0-13,0 0-7,0 0-9,-3-19-7,3 19 2,0 0-2,0 0-11,8-17-7,-8 17-6,3-12-10,-3 12-2,10-8-8,-10 8-3,8-10-7,-8 10-1,10-12 1,-7 8 0,-3 4-1,8-8 1,-8 8-10,10-7 7,-10 7-4,15-5-3,-9 2-7,-6 3-1,12 0-1,-12 0-3,16 0 4,-16 0-8,14 1 17,-14-1 0,18 0-1,-6 2 1,-6 1-8,4-1 10,-10-2 0,23 4 5,-13-3-9,-2 1 1,-8-2-8,16 2-2,-5-1 15,3-1-4,-14 0 4,17 2-5,-5-2-10,-12 0 1,0 0-2,18 2 4,-18-2 14,13 1 1,-5-1-4,-8 0-6,15 2 6,-6 0-12,-9-2-1,18 3 5,-8-1 12,-10-2 8,18 1-13,-10-1-11,2 2 2,1 2-4,-11-4-6,25 5 21,-14-5-6,-4 3-3,6-3-4,-13 0-3,14 2-2,-2-2-6,-12 0-1,18 5-3,-12-4 3,1 5-8,1-1 1,2 0 0,-2 0-5,-2-2 2,-2 5-9,2-2 5,-6-6-6,11 12 0,-4-7 2,0 4-4,-7-9 2,11 10 2,-8-4 3,0-2-5,2 4-3,-5-8 6,10 10 1,-3-8-9,-7-2 3,8 9-1,-8-9-2,10 7 6,-10-7-4,8 6 0,-8-6-4,6 4 5,-6-4-3,0 0 3,13 1-3,-13-1 3,5 6-4,-5-6-2,0 0-5,0 0 12,0 0-2,0 0-3,7 6 2,-7-6-1,0 0 4,0 0-7,0 0 4,0 0 0,0 0-1,-28 10 3,17-3-3,-2-2-4,-5 1 8,3 0-3,-3-1 0,-6 5 2,-1-3 0,-4 1 2,1 2 1,4-2-3,-2 2 1,-2-2 3,0 2-1,-8 2-2,9-2 1,2 0 1,-4 1 1,1-2 5,5 1-5,-1 2-5,-4-2-3,4-2 4,-2 6 3,6-4-3,-3 0 2,-1 3-4,3-2 5,3 2-4,-7-3-2,4 2 2,3 0-2,5-5 3,-1 2-2,-4-3-3,3 2 0,-3 0 4,5-3 5,-2 0-9,1-1 2,1 2 1,5-4 4,-2 0-4,10-2 2,-15 3 0,15-3-5,-14 0 4,14 0-2,0 0 7,-13-3-7,13 3 2,-12-6-2,12 6 0,-10-4-1,10 4 2,0 0 1,-11-9-4,11 9 2,0 0 4,-3-7-6,3 7 10,0 0-7,-7-7-1,7 7 6,0 0-4,-3-10 1,3 10-3,0 0 5,0 0 1,-2-10 9,2 10 6,0 0 2,0 0-3,0 0 6,-6-12 5,6 12 8,0 0 1,0 0-4,0 0-3,0 0-4,0 0-2,0 0 6,0 0-1,0 0-7,-3-9 2,3 9 2,0 0 27,0 0-8,0 0-3,0 0-6,0 0-1,0 0-1,0 0 4,0 0 5,0 0 1,0 0 2,0 0-6,0 0-2,9 31-12,-9-31 5,2 12-7,-2-5 7,0-7-1,3 16-2,0-8 0,4 3-7,-7-4 1,0-7-4,8 19-2,-5-6 1,-3-4 3,4 2 3,2 4-1,-6-2-1,3-2-7,-3 0 3,5-1-17,-1 1 13,-4-11-2,0 23-2,-4-13 2,1 1-3,1 3 0,2-1 0,-3 0-3,-3-1-3,2 1 5,-4-2-2,2 2 4,-4 2-5,2-2-4,-7 0 2,-1 2 2,-2 3 1,0-2-4,0-4-2,-3 3 5,3-1-4,-6 1 1,-1 0-9,-1-2 12,-11 0 1,10 0-4,-7 1-3,-5-2 2,0-9-6,0 5-3,-3-4-50,-1 1-25,1-5-47,0-1-66,2-6-60,5 1-97,4 0-85,5-4-495,8-6-1008,1 3 445</inkml:trace>
  <inkml:trace contextRef="#ctx0" brushRef="#br0" timeOffset="1592">2399 277 158,'0'0'273,"0"0"-21,0 0-24,0 0-18,0 0-15,0 0-13,0 0-11,0 0-14,0 0-19,0 0-10,0 0-16,0 0-6,-13 0-15,13 0-6,0 0-10,-15 6-7,15-6-8,-15 2-3,9 0-7,6-2-5,0 0 4,-12 4 3,12-4-1,0 0 6,0 0 8,-9 2 7,9-2-3,0 0-5,0 0-6,0 0-5,0 0-3,0 0-10,0 0-5,0 0-1,13-26-1,-13 26 1,0 0-2,11-8 1,-11 8-6,10-2-2,-10 2-4,0 0-2,8-7 2,-8 7-5,0 0-4,0 0 1,0 0-1,0 0-4,10-5-2,-10 5-23,0 0-41,0 0-55,0 0-52,0 0-78,0 0-84,0 0-170,0 0-538,0 0 238</inkml:trace>
  <inkml:trace contextRef="#ctx0" brushRef="#br0" timeOffset="2150">1610 725 73,'-3'-8'297,"3"8"-9,0 0-16,0 0-11,-3-10-2,3 10-6,0 0-6,0 0-10,-5-7-6,5 7-2,0 0-13,0 0-9,0 0-5,0 0-6,0 0-5,0 0-15,0 0-6,0 0-14,0 0-11,-7-9-11,7 9-11,0 0-18,0 0-9,0 0-10,0 0-6,0 0-1,0 0-9,0 0-2,12 29-10,-6-24 2,1 3-1,-7-8-7,8 14-4,-2-5 1,1 2-11,-1-3-2,6 2-3,-6 0-3,2 2-3,-4-4-1,2 2-3,2-1-1,-4-1-4,-4 2 2,0-10-3,6 14-3,-6-6 2,0-8-3,-6 16 1,1-8 0,-5 2-4,-2 0 1,-9 4-2,8-4 0,-1 0 0,-11 2-4,4 2 8,-18-2-7,3 0-2,8-2 3,-1-1-3,-2-1-1,2-3 0,-5 1 3,6-2 21,2-3 3,1-1-6,-2-1 1,9 1-4,0-4 1,-7-2-3,14 1-3,-4 0 0,-3 2-2,9-4-3,0 3 4,3-6-7,-1 4 2,7 6-1,-11-12-3,11 5-1,0 7 3,-6-12-5,6 12 3,0-12-1,0 12 0,6-12-3,-6 12 0,8-13-2,-5 7-1,-3 6 1,12-8 2,-12 8-3,13-4-5,-8 3 6,-5 1 0,16-2 0,-16 2 3,18 2-6,-11-1 1,-7-1 2,14 10-3,-6-8 0,-1 4 4,-7-6 1,11 8-2,-4-1-3,-1 0 3,4 1 3,-2-1 0,-5 2-2,4-3 3,-4 2-5,2 1 5,2 1-1,-7-3-1,6 2 0,-3-1-1,2 0 5,-5 0-8,4 2 7,2-1-2,-6 2 4,3 2 3,-3 0 1,0-2 2,-3 2-2,0-2 1,0 2 2,-4 1 2,2-4 1,-1 4-2,-4-2-2,-2 1 0,-1 0 4,-5 3-1,-1-2-4,-2 4-1,0-3 3,-2-1-4,2 2 0,-2-2 1,-8 4-4,5-5 0,-2-1 0,-8 4 0,12-3-9,-4-3 7,0-3 4,2 1-5,-5-1 1,2-5-1,1 5-1,2-4 3,0 0-3,0 1 2,-1-6-6,-1 0 4,5-1-1,-1-3 0,-1-2 0,7-3-13,-8-4 8,7-2-2,1-2-5,-7-9-7,6 0 0,2-2-6,-1-3-3,7 2-3,1 6-1,2-9-8,-2-2-3,7 2 2,3 9 2,3-9-10,1 0-48,-3 0-78,12 9-86,-5 0-82,14-7-104,-3 0-374,1 7-885,3-5 392</inkml:trace>
  <inkml:trace contextRef="#ctx0" brushRef="#br0" timeOffset="3306">1398 410 168,'0'0'200,"0"0"-3,-8-9-8,8 9-5,0 0-6,0 0-5,0 0-6,-11-5-7,11 5-5,0 0-5,0 0-6,0 0-7,-7-5-3,7 5-4,0 0-9,0 0-5,0 0-9,0 0-11,0 0-7,-6-7-10,6 7-7,0 0-6,-12-7-6,12 7 11,0 0 1,-6-8 4,6 8-16,0 0-5,-8-6 6,8 6-3,-7-8-7,7 8 0,0 0-5,0-10-6,0 10-6,0 0 0,8-15-4,-8 15 10,7-7-23,-7 7 6,6-4-7,-6 4 1,12-4-4,-12 4 0,0 0-4,14 4 2,-14-4 0,10 4-4,-10-4 3,10 8 1,-10-8-5,5 14-4,-2-10 10,-3-4-3,3 15-4,-3-15 3,-3 11-2,3-11 1,0 13-2,0-13 0,0 11 3,0-11-8,-6 9 12,6-9-6,-9 7 4,9-7-6,-6 5-1,6-5-2,0 0 8,0 0-5,0 0-4,0 0-1,-18-12 12,18 12-8,0 0-7,-3-15 6,3 15-3,0 0 8,3-14-2,-3 14 0,0 0-7,3-10 3,-3 10 1,0 0-2,0 0-1,8-6-4,-8 6-9,0 0-44,0 0-32,0 0-38,0 0-45,0 0-54,0 0-36,13 16-42,-13-16-212,0 0-558,-9 20 247</inkml:trace>
  <inkml:trace contextRef="#ctx0" brushRef="#br0" timeOffset="3903">1094 578 141,'0'0'300,"0"0"-20,0 0-13,1-16-26,-1 16-14,0 0-6,0 0-29,0 0-14,0 0-24,0 0-13,2-10-9,-2 10-15,0 0-19,0 0-8,13-4-2,-13 4-10,8-4-7,-8 4-8,16-4-9,-16 4-2,15-3-6,-15 3-7,15-5-1,-15 5-7,0 0 0,10 0-4,-10 0-5,0 0 2,0 0 4,0 0-3,0 0 8,0 0-12,0 0-2,0 0-1,0 0 2,0 0-3,0 0-1,-28 17-5,13-12-2,0 1-1,2 0 2,-4-1-2,-1 0 0,5-1-5,-2 0 0,4 2 5,-3-1-4,6-2-3,2 2 2,6-5-3,-15 5-19,15-5-30,-13 4-36,13-4-45,-8 1-49,8-1-46,0 0-281,-15 6-546,15-6 242</inkml:trace>
  <inkml:trace contextRef="#ctx0" brushRef="#br0" timeOffset="4363">325 566 85,'0'0'223,"0"0"-13,0 0-15,0 0-10,0 0-10,0 0-4,3-20-12,-3 20-11,0 0-8,0 0-6,0-20-6,0 20-10,3-13-2,1 4-3,-1-1-7,-3-2-4,5-1 8,1 2-5,-3-3-14,4 3-5,1-2-3,-1 1 5,-2 0-8,1 2-7,4-1-10,1 0-4,-8-1-1,9 3-10,1-3-9,-5 2-2,5 2-3,2 0-3,-4-1 0,7 0-3,-5 1 5,5-2-1,3 0-6,-3 5 29,-2-2 4,4 2-13,-4 1-3,2 1-5,0 0-5,-8 1 0,5-1-7,-4 3-5,-11 0-2,18-2-5,-18 2 6,13 0-5,-13 0-7,18 2 18,-18-2-13,11 0-8,-11 0 4,12 1-3,-12-1 2,13 2 0,-13-2 0,14-2-4,-14 2 2,15-3 14,-9 1-15,-6 2-2,15-7-2,-8 2 6,2 4-6,3-5-1,-6 1 3,6 0-1,1-1 0,-2-2-4,4 2-1,-2-1 11,2 0-8,-1-1-7,3 1 3,-3-4 3,4 5 5,-3-2-1,-1 0-6,-1 2 0,2 0 0,-5 0 9,1 2 2,-1 0-5,5-2 14,-10 5-14,4-4-1,-9 5-4,13-4-1,-1 3-3,-12 1 8,18-3-4,-18 3-3,13 0 2,-13 0 3,14 1-6,-5 1 3,-9-2 1,14 1 2,-4 1-2,-10-2 2,11 0 0,-11 0 6,17 4-8,-9 0-4,-8-4-3,13 4 12,2-2-1,-6 1-3,3-2 4,-12-1-3,14 4 6,-4-4-12,-10 0 4,15 0 4,-15 0 17,13-4-18,-2 0-4,-11 4 7,8-6-4,-1 0 3,-7 6-4,10-14-1,-5 11 11,-2-6-12,-3 9 21,10-13-7,-7 6-2,2 0 5,1 0-3,-6 7 3,12-13-1,-3 11-5,-9 2 0,12-7-15,-2 6 14,-10 1 2,14-2-3,-14 2-3,17 0-4,-6 2 5,-11-2 1,15 6 11,-6-2-5,0-4-13,0 7 4,-1-2-6,-8-5 2,17 8 2,-9-4-6,5 1 10,-8-2-2,8 2-5,-5-1 6,2 1 17,-4-2-23,9 2-2,-9-3 6,6 1-2,-12-3 2,11 6-2,-1-5 0,-10-1-4,15 0-4,-15 0 13,13 0-5,-13 0 1,14-1 6,-14 1-8,18-4 1,-8 2 3,-10 2-7,21-2 2,-13 2-2,-8 0-11,22 0 18,-22 0 0,14 2-6,-14-2 6,17 2-2,-9 2 5,1-1-7,-9-3-1,18 7 4,-13-3-7,5-2 8,-3 4-8,-7-6 10,14 4-3,-7 0-3,-7-4-1,11 4 6,-11-4-5,10 1-1,-10-1 5,11 1-6,-11-1 3,15 0-11,-15 0 18,10 0-3,-10 0 0,0 0-6,21-2 4,-21 2-12,11 1 12,-11-1 5,17 0 0,-17 0-1,21 0-7,-10 0 1,1 1 1,-12-1 3,21-1-3,-8 1 7,2-1-8,-4-3 1,2 4 7,5-4-9,-3 2-2,-2 0 5,1 0 0,1-4-10,-5 2 15,4 0-15,-2 1 7,1-2-7,-5 1 8,-8 4 0,13-8 5,-5 6-6,-8 2 2,18-8 0,-11 4 2,-7 4 2,13-5-15,-13 5 10,14-3-4,-14 3 10,12-4-5,-12 4 6,13-1-4,-5 1-10,-8 0 3,0 0 8,21 1-3,-15 1-1,-6-2 1,15 2 3,-15-2-3,0 0 1,15 1 1,-15-1 0,10 4-1,-10-4-2,0 0-9,11 3 10,-11-3 1,0 0 9,13 2-1,-13-2-4,0 0-8,0 0-2,0 0 8,11 0 4,-11 0-12,0 0 8,13 2-13,-13-2 4,0 0 9,15 0 5,-15 0-5,15 0-4,-15 0 2,10 0 4,-10 0-10,21-2 2,-21 2 2,18 0 2,-10 0-2,-8 0-15,21 0 8,-8-2 13,-2 2-3,1 2-1,1-2 2,1 0 9,1 2-11,1-2 2,-4 1-8,3-1 2,-2 0 3,1 2 0,1 0-13,1-1 18,-1-1 4,3 2-10,-4-2 1,1 0-8,1 2 21,-1 3-15,0-5-12,-6 1 19,6 3-7,0 0 4,-5 0-7,1 0 7,2 1-2,2 0 2,-6-1 2,3 0-3,-1 2-2,6 0 4,-6-2 0,0 2 0,-1 0 0,0-2-6,5 0 4,-7 0-5,5 0 7,-5 2 1,8-2-3,-4 2 2,-4-2 0,1-2 1,-9-2-6,18 4 4,-8-2 3,-3 1-5,-7-3 6,21 3-2,-10-1-11,1 0 3,-3 1 2,0-1 1,7 1 2,-8 1 1,2-2-5,1 2 8,2 2-7,-5-1 3,-1 2 2,1-1-2,-1-1-6,2 4 11,-1-4-9,-1 3 4,1 1 1,-1-2 10,-1 3-10,-3 2-7,4-4 2,-5 0 5,1 4 2,3 0 0,-1 2-6,-2-4-1,1 2 0,-1-2 2,0 2 3,-3 0-3,4 0 4,-1 3-6,0-3 0,-1 2 2,-2-1 3,0-2 12,-2 5-3,2 0-14,-2-1 5,1 7-12,-6-3 11,4 1 3,0-5-8,-2 4 5,-2 3 2,1-8 8,1 7-12,-2-3 0,1-3-2,-1 2 1,3-3 1,-3 2 4,0 0-5,-1-2-4,2 2 5,-1 1 6,1-2-4,1-2 2,-2 1-1,1 2 0,-2 1 0,1-2-5,2-1 5,-4-1-2,2 1 1,-4-3 1,1 1-1,-2 2 1,3 0 2,-3 0-3,-1 2-6,2-4 18,-1 0-20,-1 1 12,-5 1-7,1 1 4,5-2-4,-4-2 1,1-1-2,-3 3 6,4-2-10,1 0 11,-5 1-1,0-2-5,0 3-1,5-6 10,-5 3-3,0 0-6,7 0 4,-14 1-7,10-2 5,-1-2 3,-2 2-9,0-1 1,4 0 4,-4 1 5,0 0-4,5-1-1,-8 3-5,6-5 5,0 4 0,2-2 3,-5 0-4,4 0 4,-1 1 5,-3-1-10,-3 3 3,8-3-4,-8 4 0,3-2-2,-7-1 6,11 0-1,-7 1 3,-1 1-2,4-3 1,4 2-2,-7 2 2,-4-2-2,4 4-4,3-6 2,0 3 6,0-4 9,5 4-5,-1-1-21,2-4 8,-6 3 0,5-3 5,-2 3 3,1-2-4,1 4 4,1-4-4,-1 1 13,-1-2-17,-1 2 21,9 1-18,-9-2 5,0-1-5,-1 0 3,1 3 4,-9-2 4,9-1-11,-9 2-4,6 0 20,0-2-18,0 2 1,0-1 10,5 1-11,-5 0 7,3 0-2,1 0 3,1-2-6,-2-1-17,0 1 17,6 1 9,-6-1-6,0 2 1,2 0 0,-1 0 2,-1-2-2,-3 3 8,0-2-15,-3 3 4,1-2 1,1 1 12,-6 2-14,1 0 8,0 1-8,-4-4-1,5 0 12,2 0-11,-7-1 1,4 2 7,-4-1-9,5 1 0,-4-3 10,-1 1-3,3-3-4,3 0-1,0-1-1,1 1 5,-3 0-3,6 0 7,-3-2-3,0 2 3,3-3-6,-4 3-4,5-2-9,-1 2 17,-5 1-11,5-3 13,-5 4-5,2-5 3,0 3-9,0-3 3,-4 2-2,1-1 5,-1 0-6,-1 1 9,5 0-3,-7 0-4,10 1-3,-6-2 3,-1 3 2,4 0 4,-1 0-2,5-2 1,-9 0-2,13-2-8,-5 1 5,0 0-1,2-2 6,0 0-1,3 0-5,-2-2 8,15 2-6,-18-3 0,3 0-3,2-2 3,0 2 12,5-2-1,-5 0-9,-1 1 2,2-4 0,-1 1 6,2 1-5,-7-3 1,5 0-1,1 3 5,1-1-13,-5-1 3,1 2-6,4-3 10,-7 2 4,0-2-5,8 1-1,-8-2-2,3 3 5,6-2 2,-3 0-7,-1-1 4,2-3-2,-1 0 3,3 4 2,-1-4-2,-5-3-2,4 3 6,4-3-7,-3 4 4,2-1-10,0 2 4,0 0 12,3 3-12,-3-5 10,1 4-6,4 0-1,-7-2 1,6 0-4,-3 3 8,4-5-4,-4-2-4,2 2-8,2-2 17,3 4-7,-6-1 8,1-5-4,-2 3 1,4 0-6,0-2 2,-4 1 10,4 0-12,0-1-4,-2 3 5,5-5 5,-3 7-4,-1-2-3,-2 0 1,4 0 7,0 1-6,2 0-4,0 0 2,0 12 8,-4-17-6,4 8 3,-4-2 2,4 11-22,0-19 20,0 19 2,0-15 1,-3 5-4,3 10 0,-8-16 11,6 6-13,1 1-9,1 9 4,-7-21 0,4 7 6,0 6-6,1-4 5,-3-2 15,3 2-15,-1 2 3,3 10 14,-3-18 7,3 9 0,0 9-22,-3-21 12,3 13 5,0 8-21,3-17 16,-3 7 2,0 10-5,3-15 7,-3 4-9,0 11 2,0-22 0,3 12-1,-3-4-5,2 1-3,1-4-2,-1 4 9,0 0-6,-2-1 4,1-2-5,-1 0-3,5 5 3,-5-2-4,3-1 2,1 0-6,-3 2 9,6-2-2,-1-1-4,-1 1-3,-2-2 1,7 1 4,-3 2-5,7-7 8,1-3-9,-2 2-7,5 3 5,3-3-7,0-6-3,1 11-40,2-10-27,-3 9-24,-1 3-35,4 1-41,-3-2-52,-1-1-55,-5 6-313,-1 0-656,-2 2 290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0:48.3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6213 425 31,'0'0'73,"0"0"-11,0 0 21,0 0-3,-8 6 3,8-6-1,0 0-8,0 0 14,0 0 4,0 0 12,-9 4-8,9-4-7,0 0 5,0 0-4,0 0 1,0 0-1,0 0 5,0 0-2,0 0 3,0 0 3,0 0-6,0 0 4,0 0-3,0 0 0,0 0 3,0 0 3,0 0-2,0 0 4,0 0-2,0 0 2,0 0-5,0 0-6,0 0-3,0 0 2,0 0-7,0 0 3,0 0 1,0 0-2,0 0-2,0 0-8,0 0 6,0 0-10,0 0 7,0 0-4,0 0-4,0 0 4,0 0 9,0 0-5,0 0-2,0 0-6,0 0 2,0 0-1,0 0-6,0 0 3,0 0 8,0 0 2,0 0 8,0 0-1,-3 10-2,3-10 6,0 0-8,3 14-3,-3-14-2,5 9-4,-5-9-10,5 7-1,-5-7 1,5 12-1,-5-12-2,7 12 2,-4-5-4,3 1-1,-2 0-3,-4-8-2,4 11-1,1-3-10,-1-1-1,1 0 2,-5-7 2,6 13-3,-4-7 8,1 0-9,-3-6-4,5 12 1,-2-4-5,-3-8 0,7 14-3,-7-6-1,3 1 1,0 2 3,-1-1-6,3-2-2,-2-1 0,0 1-3,-3-8-5,7 15-1,-4-4 1,-1-5-2,2 3-2,0 0-1,1-3 3,-1 3-2,0-1 1,-1 1-2,-1-1-1,2 0-1,-4-8 1,5 16-2,-1-10-2,2 2 0,-3 0 5,1-3 0,-4-5 3,1 19 1,3-9-2,-4-10 7,3 15-2,-2-6-2,-1-9 1,0 12-5,0-12-1,0 18-2,4-11 0,-4-7 6,-4 17-9,4-17 3,4 13 1,-4-4-6,0-9 5,-4 15-2,4-15 1,-1 14-3,1-14-1,-2 18 1,1-10-3,1-8 3,-5 12 0,5-12-1,-4 16-1,4-10-3,0-6 5,0 13 1,0-13 1,-4 13-4,4-13-2,-2 10 1,2-10 2,-5 12-1,5-12 6,-5 12-9,2-5 2,3-7 0,-10 10-2,5-5 1,5-5 2,-6 11 3,2-5-4,4-6-2,-8 10 6,8-10-6,-13 9 2,7-4-2,-1 2 2,7-7-1,-11 5 0,11-5 2,-12 6-3,12-6 2,-9 8-1,9-8 0,-12 6-5,12-6 35,-11 2-7,11-2-6,0 0 1,-12 6 6,12-6-9,-8 2-1,8-2-3,0 0 3,-11 6-6,11-6 1,0 0 0,0 0 1,-7 4-2,7-4-2,0 0 3,0 0-2,0 0-1,0 0-1,0 0 1,0 0 1,0 0-4,0 0-1,0 0-1,0 0-2,0 0 9,0 0-4,0 0 4,0 0 0,0 0-4,0 0 0,0 0-3,0 0 2,0 0-3,0 0 4,0 0 3,0 0-9,0 0 7,0 0-2,15-22-1,-15 22 2,11-6-4,-11 6 2,13-8-4,-3 2 6,-2 0 1,1 2-4,0-1 0,1-2 4,-2 4 0,0-4-3,1 4 0,-1-2-3,-2-1 5,2 0 0,0 1-14,-1-2 16,1 2 0,2-7 1,-5 5 1,5 0 5,-2 1-3,3-4 5,-6 4-9,3-2 1,-3 2 0,0-2 1,0 0 1,5-2 1,-7 4-4,0-2 0,-3 8 1,7-16 6,-4 10-5,-3 6 5,3-17-2,-3 10-3,0 7-1,0-17-3,0 17 0,-2-17 3,2 17 3,0-15-3,-1 8-5,1 7 2,-2-20 0,-1 13 3,3 7-6,0-18 9,-2 10-6,2 8-3,-8-20-9,5 14 15,-4-8 1,1 2-3,-2 4-3,-4-4 2,3 0 0,-1 2-3,-2-2-1,1 3 0,0-1-4,2 0 4,-2-2-4,1 2-3,-1 1 3,1-1-5,0 0 2,4 1-12,-2 3-23,4-1-34,4 7-51,-11-13-58,11 13-66,-7-6-80,7 6-83,0 0-94,-11-5-461,11 5-1050,0 0 464</inkml:trace>
  <inkml:trace contextRef="#ctx0" brushRef="#br0" timeOffset="9155">5841 643 49,'0'0'97,"0"0"4,0 0-6,0 0 1,0 0-2,0 0-6,0 0-2,0 0-1,0 0 2,0 0-6,0 0 4,0 0-9,-3-10-3,3 10 1,0 0 2,0 0 2,0 0 0,0 0 5,-8-7 0,8 7-5,0 0 2,0 0-3,0 0-1,0 0-3,0 0-8,0 0 3,0 0-4,0 0-4,0 0-1,0 0-14,0 0 5,-10-6-4,10 6-4,0 0-1,0 0 0,0 0-3,0 0 0,0 0 2,0 0-2,0 0-3,0 0-2,0 0-2,0 0 2,0 0-2,0 0-1,0 0 0,0 0-5,0 0-2,0 0-1,0 0-1,0 0-1,0 0-3,0 0-3,0 0 2,0 0-1,0 0-3,0 0 1,0 0-3,0 0 0,0 0 0,0 0-2,0 0 1,0 0 2,0 0-3,0 0 1,0 0-3,0 0 6,0 0-5,0 0-1,0 0 2,0 0 1,0 0 1,0 0-1,0 0 5,0 0-2,0 0 2,0 0-3,0 0 4,0 0-1,0 0-3,0 0-2,0 0 2,0 0-1,0 0-2,0 0-4,0 0 1,0 0 0,0 0 2,0 0 0,0 0 11,0 0-11,0 0-1,0 0-4,0 0 3,0 0 0,0 0-3,0 0-2,0 0 4,0 0 2,0 0-2,0 0 0,0 0-1,0 0 0,0 0-3,0 0 1,0 0-1,0 0 2,0 0 1,0 0 0,0 0 0,0 0-1,0 0-1,0 0-2,0 0 1,0 0-1,0 0-1,0 0 2,0 0 1,0 0 4,0 0 0,0 0-5,0 0 3,0 0-3,0 0-1,0 0 4,0 0-2,0 0-1,0 0 1,-3-10-1,3 10-1,0 0 4,0 0-2,0 0 12,0 0-14,0 0 2,0 0-2,0 0 1,0 0 0,0 0 1,0 0-1,0 0 14,0 0-14,0 0 0,0 0-1,0 0 0,0 0 6,0 0 3,0 0 2,0 0 0,0 0 4,0 0-6,0 0 5,0 0-3,0 0-4,0 0 5,0 0-4,0 0-6,0 0 16,0 0-8,0 0-3,0 0 0,0 0-1,0 0-2,0 0 2,0 0-9,0 0 12,0 0-4,0 0 3,0 0-2,0 0 0,0 0-4,0 0 2,0 0 2,0 0-5,0 0 5,0 0 0,0 0-1,0 0-4,0 0 7,0 0-7,0 0 2,0 0 3,0 0-8,0 0 2,0 0 4,0 0 0,0 0-7,0 0 2,0 0 6,0 0-4,0 0 2,0 0 0,0 0 0,0 0 1,0 0-1,0 0-6,0 0 6,0 0 0,0 0-4,0 0 0,0 0-2,0 0 4,0 0 2,0 0 5,0 0-5,0 0 0,0 0 1,0 0-5,0 0 5,0 0-5,0 0 1,0 0-3,0 0 0,0 0 8,0 0-5,0 0 2,0 0-3,0 0 0,0 0 6,0 0-5,0 0 14,0 0-12,0 0-5,0 0 4,0 0 3,0 0-3,0 0 3,0 0-6,0 0 0,0 0 3,0 0-2,0 0 17,0 0-22,0 0 2,0 0 2,0 0 4,0 0-1,0 0 1,0 0 4,0 0-5,0 0-2,0 0 0,0 0 5,0 0-2,0 0-2,0 0 3,0 0 0,0 0-1,0 0-2,0 0 4,0 0-5,0 0 2,0 0 14,0 0 0,0 0 1,0 0 2,0 0-6,0 0 2,0 0 9,0 0-19,0 0 7,0 0-4,0 0 2,0 0 2,0 0-4,0 0 17,0 0-18,0 0 3,0 0-6,0 0 1,0 0-2,0 0 4,0 0 2,0 0 7,0 0-9,0 0-5,0 0-7,0 0 10,0 0-1,0 0-1,0 0-8,0 0 9,0 0-1,0 0 1,0 0-5,0 0 8,0 0-9,0 0 6,0 0 2,0 0-2,0 0 0,0 0 2,0 0-5,-5-6 3,5 6-1,0 0-4,0 0 1,0 0 0,0 0 1,0 0 1,0 0-8,0 0 16,0 0-3,0 0 2,0 0-6,0 0-6,0 0 6,0 0-2,0 0-4,0 0 10,0 0-5,0 0 3,0 0-1,0 0-8,0 0 7,0 0-5,0 0 3,0 0 2,0 0-1,0 0-2,0 0 4,0 0-2,0 0-5,0 0 3,0 0 7,0 0-4,0 0 3,0 0-6,0 0 1,0 0 1,0 0-1,0 0 1,0 0 3,0 0-3,0 0 2,0 0-2,0 0 0,0 0-4,0 0 6,0 0-6,0 0 2,0 0 3,0 0-3,0 0 2,0 0-8,0 0 6,0 0 5,0 0-1,0 0-5,0 0 6,0 0 1,0 0 1,0 0-5,0 0 3,0 0 2,0 0-6,0 0 6,0 0-4,0 0-1,0 0-4,0 0 3,0 0 4,0 0-3,0 0-3,0 0 3,0 0 4,0 0-6,0 0-3,0 0 11,0 0-4,0 0-4,0 0 2,0 0 3,0 0-2,0 0 9,0 0-11,0 0-1,0 0-1,0 0 1,0 0 0,0 0 5,0 0-4,0 0 5,0 0-6,0 0 9,0 0-5,0 0-2,0 0 4,0 0-4,0 0-2,0 0-5,0 0 5,0 0-4,0 0 7,0 0-3,0 0 11,0 0-9,0 0-1,0 0 4,0 0-5,0 0 3,0 0-5,0 0 1,0 0 6,0 0-4,0 0 2,0 0 4,0 0-7,0 0 2,0 0 2,0 0-1,0 0-2,0 0 4,0 0-5,0 0 13,0 0-14,0 0 5,0 0-4,0 0 0,0 0 1,0 0 0,0 0 0,0 0-3,0 0 4,0 0-2,0 0 1,0 0 1,0 0 3,0 0-6,0 0 8,0 0-4,0 0 3,0 0-5,0 0-3,0 0 6,0 0-3,0 0-2,0 0 5,0 0-4,0 0 5,0 0-6,0 0 5,0 0 0,0 0-4,0 0 6,0 0-6,0 0 1,0 0 1,0 0-1,0 0 2,0 0 4,0 0-7,0 0-1,0 0 3,0 0-1,0 0 3,0 0-3,0 0-2,0 0 3,0 0 2,0 0-4,0 0 7,0 0-8,0 0 1,0 0 1,0 0-5,0 0 4,0 0 17,0 0-16,0 0 3,0 0-4,0 0 0,0 0-7,0 0 6,0 0 9,0 0-4,0 0-2,0 0 1,0 0-3,0 0 4,0 0 0,0 0-5,0 0-2,0 0 6,0 0 3,0 0-6,0 0 3,0 0-2,0 0 1,0 0-3,0 0 4,0 0-4,0 0 2,0 0 2,0 0 1,0 0-2,0 0 4,0 0-5,0 0 1,0 0-2,0 0 2,0 0-2,0 0 3,0 0 2,0 0-8,0 0 5,0 0-6,0 0 3,0 0 1,0 0 1,0 0-2,0 0 6,6 29 0,-6-29 3,4 9-11,-4-9 8,6 10 4,-6-10-5,3 10 2,-3-10 5,5 12-7,-5-12 3,5 8-3,-5-8-6,4 12 9,-3-5 5,-1-7-5,5 10 2,-2-5 0,-3-5-2,7 12 4,-7-12-4,5 7 0,-5-7-1,6 10-1,-6-10 6,3 8-12,-3-8 5,9 10 10,-8-4-8,-1-6 1,5 8 1,-5-8-4,7 8 4,-7-8-3,1 8 0,-1-8-4,0 0 7,0 0-4,5 10 0,-5-10 0,0 0 0,0 0 3,0 0-1,5 8-1,-5-8 0,0 0 1,0 0-3,0 0-2,-10 12 3,10-12-3,-6 10 3,6-10-4,-7 5 5,7-5 1,-10 3-3,10-3 2,-11 4 8,11-4-13,-15 2 6,7 0-5,8-2 4,-16 1-6,5 0 6,11-1-6,-22 0 8,11 0-2,11 0 2,-21 0-6,9-1-1,12 1 0,-18-3-1,9 1 5,9 2 2,-20-7-6,12 6-2,8 1 0,-13-6 6,13 6-3,-16-8 4,11 4-3,-2-2 3,7 6-6,-9-8 10,4-2-8,5 10 1,-10-8 3,7 2-3,3 6 5,-7-10-3,7 10 0,-6-12 12,6 12-19,-5-11 8,5 11-5,-4-8-2,4 8 3,-4-9 0,4 9-7,0 0 12,-7-13-2,7 13 3,0 0-8,0 0 3,-2-11 3,2 11 7,0 0-1,0 0-6,0 0 15,0 0-16,-3-8-3,3 8 17,0 0-17,0 0 6,0 0-6,0 0 1,0 0-2,0 0 3,0 0-1,0 0 3,0 0-6,0 0 3,0 0-4,0 0 3,0 0-1,0 0 0,0 0 0,0 0 1,8 26 5,-8-26-6,8 10 5,-8-10 0,9 8 1,-6-3-1,-3-5-2,5 11 2,-5-11-1,5 10-5,-5-10 0,3 8 5,-3-8-9,0 0 2,-3 12 3,3-12 3,0 0-4,-13 12 9,13-12-6,-13 6-6,6-4 7,7-2-2,-15 4-5,6-2 2,9-2-1,-20 0 8,20 0 2,-18 0-6,7 0-4,11 0 1,-20-6 2,10 2 0,2 2-4,8 2 19,-16-8-16,8 2 1,1 2 0,7 4-1,-11-10 2,6 6 1,5 4 2,-13-8-5,6 2 1,7 6 0,-8-12-8,3 7 22,5 5-12,-9-9 1,9 9 0,-4-12 0,4 12 4,-5-10-8,5 10 1,-4-7 4,4 7-3,0 0-1,-4-13 18,4 13-13,0 0-4,-6-10 1,6 10-6,0 0 3,0 0-1,-3-9 5,3 9-2,0 0 3,0 0-6,0 0 2,0 0-1,-7-8 1,7 8 2,0 0-1,0 0 2,0 0-3,0 0 14,0 0-3,0 0-12,0 0-2,0 0 1,0 0-1,0 0 4,0 0 2,0 0 1,0 0 13,0 0-12,10 32-6,-10-32 2,1 12-1,-1-12 0,5 10 14,-5-10-16,4 10 1,-4-10-3,3 7-4,-3-7 10,5 8-1,-5-8-7,1 10 26,-1-10-19,2 11 3,-2-11-4,0 0 2,2 10 1,-2-10-3,0 0-4,0 0 4,0 0 0,-4 15-5,4-15 1,-9 4 7,9-4-8,-9 6 5,9-6 6,-8 4-1,8-4-4,-18 2 1,18-2 11,-13 4-14,13-4 1,-16 2 2,16-2-1,-16 0 4,16 0-4,-20-2-3,10 0 5,-1 0-5,11 2-1,-19-2 7,12 0-1,7 2 3,-18-4 2,8 0-6,4 0 0,6 4 0,-13-6-2,13 6 4,-13-9-4,6 4 5,7 5-2,-11-5 3,11 5-1,-10-11 1,10 11-2,-8-6 0,8 6-4,-7-5 3,7 5-4,0 0 8,0 0-3,-9-7-3,9 7-2,0 0 7,-7-5-2,7 5 2,0 0-9,0 0 13,0 0-11,-8-10 0,8 10-1,0 0 11,0 0-7,0 0 3,0 0-1,0 0 10,-3-9-17,3 9 8,0 0-6,0 0 5,0 0-1,0 0 5,0 0-14,0 0 7,0 0-3,0 0 2,0 0-1,-7-8-1,7 8 1,0 0 3,0 0 4,0 0-4,0 0 0,0 0 0,0 0-4,0 0-1,0 0 6,0 0 1,0 0-5,0 0 17,0 0-19,0 0 4,0 0-2,0 0-3,0 0 6,0 0 7,0 0-13,0 0 5,0 0-7,0 0 8,0 0 1,0 0 2,0 0-3,0 0 0,0 0-3,0 0 0,0 0 0,0 0-1,0 0-3,0 0 4,0 0 2,0 0 4,0 0-2,0 0 0,0 0 15,0 0-16,0 0-3,0 0 7,0 0-5,0 0 8,0 0-11,0 0 9,-3-12 5,3 12-9,0 0 1,-8-5-6,8 5 0,-5-7 3,5 7 0,0 0 1,-16-7 0,16 7-3,-10-5-1,10 5 0,-12-7 5,12 7 4,-9-5-7,9 5 1,-13-5-2,13 5-4,-13-4 4,13 4 1,-18-2 1,18 2 2,-17-2-5,17 2 4,-18-2-4,18 2 4,-17 2 0,17-2-4,-17 0 5,17 0 4,-14 3-6,14-3 3,-15 0-2,15 0-1,-10 1-3,10-1 6,0 0 2,-11 2-5,11-2-2,0 0-3,-12 4 9,12-4-6,0 0-8,-11 8 18,6-4-5,5-4-7,-8 6 1,8-6 7,-5 11-9,-2-4-3,4 3 12,3-10 5,-5 13-6,0-6-4,5-7 6,-1 15 2,-1-9-4,2-6-1,-1 11-1,1-11-2,-5 9 4,5-9 1,0 0-4,0 0 7,1 15-13,-1-15 5,0 0 5,7 10-1,-7-10-6,10 7 9,-6-5-3,-4-2-2,12 4 13,-6 2-9,1-2-2,-7-4 2,13 8-8,-7-6 6,-6-2 1,13 8-1,-8-3-2,5 0-1,-10-5 0,15 5-2,-15-5-2,13 3 7,-13-3-5,15 0 7,-15 0-9,16-3 5,-16 3 4,16-3-8,-8 1 4,0-2 2,-8 4-3,13-8 2,-13 8 15,12-8-18,-7 2 1,-5 6-4,8-8 3,-3 4 1,-5 4 1,6-8 2,-6 8-5,0 0 1,0-18 3,0 18-2,-6-14 1,6 14 2,-5-12-7,5 12-3,-8-10 5,8 10-17,-7-8-18,7 8-3,-5-7-29,5 7-22,-6-7-25,6 7-39,0 0-47,0 0-41,0 0-47,-18 5-222,18-5-556,0 0 246</inkml:trace>
  <inkml:trace contextRef="#ctx0" brushRef="#br0" timeOffset="13127">4820 721 48,'0'0'101,"-15"-2"-5,15 2-2,0 0-6,-21 2-4,21-2 13,-13 4-10,2-3-7,-1 2-1,2-1 4,-1 0 7,11-2-14,-16 7 3,4-6-6,-2 1 0,1 3-6,3-2 10,-6 1 2,3 0-3,-1 2-6,-2-4-5,-2 2-5,5-2-7,-3 0-5,0 0 4,1 2-1,2-2 0,-2 4-5,1-4-1,4 2-6,-3 0-2,-3 0-1,7-2 3,0 2 1,-1 0-2,0-1-7,10-3-4,-11 5-1,11-5-4,-12 8 0,12-8 8,-6 8 0,6-8-1,0 0 3,3 13-3,-3-13 4,10 12 15,-4-7-3,2 0 0,5 5-1,-1-3-7,-1 3 0,4-3-2,-2 0-5,-2 0-2,1 1-2,-2-3-4,1 2-5,-1 0 0,-5-4 0,4 4-6,1 0 3,0-1 0,-4-2 0,1 2 1,-1 0 6,-6-6-3,10 12 3,-2-6 0,-3 0-1,-5-6-5,5 13 2,0-6 0,-2-1-4,-3-6 1,0 14 1,0-14 1,-8 14-6,5-8-1,3-6 2,-15 18-3,10-8 2,-4-2-3,-3-1 5,-4 1-6,3 1 0,-3-4 1,-1 2-3,-7 0 1,6-2-1,-6 0 0,1 0 0,-5-4-1,5 5 5,-3-4-2,2-4 1,-1 4 2,2-4 4,2-2 0,0 1 1,0-7 3,0 1 9,0-1 11,-2 2-3,3-4-2,2-2-4,5 2 1,-1 2-4,2-3 4,4 1-4,-5-2-1,5 2-2,0-4 0,6 6-5,-1-2-1,3-2-13,0 2-34,3-2-37,-1 4-47,4-2-48,4 2-64,3-2-56,-2 2-236,2 1-561,2 3 248</inkml:trace>
  <inkml:trace contextRef="#ctx0" brushRef="#br0" timeOffset="14934">5652 270 46,'0'0'223,"0"0"-14,0 0-8,0 0-10,0 0-15,0 0-7,-9 5 4,9-5-15,0 0-12,0 0-16,0 0-15,4 14-8,-4-14-14,0 0-9,0 0-5,7 16-13,-2-12-5,-5-4-36,5 8-53,-5-8-52,6 10-68,-6-10-218,-3 12-397,3-12 175</inkml:trace>
  <inkml:trace contextRef="#ctx0" brushRef="#br0" timeOffset="15457">4562 1386 185,'0'0'243,"0"0"-20,0 0-14,-14-5-9,14 5-10,0 0-13,-18 1-14,18-1-9,-15 0-8,15 0-9,-19 4-8,2-2-8,4 2-13,-5-2-7,1 0-13,0 2-4,-2-1-8,1 0-11,-3 1-1,-1 0-9,8-3-4,-3 2-8,1 1 0,0-4-4,4 2-9,1 0-4,11-2-5,-18 4-36,18-4-53,-16-2-64,16 2-85,-21-6-240,21 6-495,0 0 220</inkml:trace>
  <inkml:trace contextRef="#ctx0" brushRef="#br0" timeOffset="16033">3622 487 127,'0'0'220,"0"0"-5,-3-10 3,3 10-10,0 0-8,-8-9-5,8 9-1,-10-5 0,10 5-3,-11-8-14,4 4-11,7 4 4,-18-3-2,18 3 4,-9-5-15,9 5-10,-12-2-9,12 2-8,0 0-20,-13-3-8,13 3-7,0 0-12,0 0-1,0 0 16,-14 8-5,14-8-7,-2 15-18,2-6 19,0-9-3,2 29 1,4-16-4,1 3-10,4 6-5,0 2-3,-1-4-10,5 2 3,3 0-12,-4-2-8,-1 1-22,5 2-40,2-4-50,-2 3-62,1 7-73,-9-6-88,5-3-78,-4 2-260,-1-2-688,0-2 304</inkml:trace>
  <inkml:trace contextRef="#ctx0" brushRef="#br0" timeOffset="16433">3393 652 260,'0'0'310,"-12"-8"-11,12 8-1,-6-8-15,6 8-10,0 0-13,-5-6-18,5 6-12,0 0-10,0 0-24,0 0-15,0 0-15,0 0-3,0 0-19,0 0-11,0 0-17,0 0-5,0 0-7,0 0-16,0 0-8,11 34-3,-6-26-8,-1 2-6,2-2-9,-3 3-5,4-3-11,-2-1 0,1 3 2,-3-3-6,7 3-10,-5-2 11,-2 4-15,4-4 1,-4 0-4,4-2-1,-7-6 0,1 10-4,-1-10-7,7 12 6,-7-12-4,0 9 2,0-9 8,0 0-12,-7 13-8,7-13 8,-11 8-1,1-7 6,4 4-7,6-5 1,-20 2-2,7-2 4,2-4 0,-6 0 9,3-2-11,-1-2 2,0 0 1,1 0-5,-3-2-5,6 0 28,-4-2-2,-1-6 3,1 8 1,6 0 7,0-1 8,-4 1 3,5 3 0,5 0 12,-5 1 5,8 6 2,-3-10 1,3 10-4,-10-7-6,10 7-4,0 0-3,-3-7-7,3 7-4,0 0-3,0 0-3,0 0-4,0 0-6,0 0 1,0 0-2,0 0-1,0 0 2,0 0-2,0 0 1,0 0-4,11 37 1,-6-30 1,0 2 9,1-1-3,2 4-1,2 0-1,2 0 26,-6 0-7,1 0 0,4-2-5,-1 2-3,0 1-5,-5-4-3,4-1-2,-1-2-3,-1 3-1,-2 0-2,1-3-3,4 1 1,-5 2-4,2-1 0,-4-1-3,-3-7 3,6 12-5,-2-5-2,-4-7 3,3 11-4,-3-11 0,0 12 3,0-12-2,-2 12-7,2-12 5,-11 12 4,8-8-5,3-4 1,-12 12-1,2-8 0,-1 4-1,0-4 0,-7 0-3,1 2 5,-7 2-2,9-2 1,-9 0 1,1 0-1,-5-1 1,-3 2 1,7-3-3,-9 0 0,9-4 1,-4 0 2,-1 0-2,4 0 2,-2-3-2,4 0 12,3-3 5,-6-2-1,5 0-5,3-1 1,-3-4-2,3-3 0,2 1-2,1-2-1,1-1-4,4-1 1,-2-2-5,4 6 0,5-5-9,-7 0-10,4 4-24,2-2-42,3-2-49,2 6-67,1-2-77,0 1-68,1 2-72,3 1-91,3-2-264,4 4-835,1-2 370</inkml:trace>
  <inkml:trace contextRef="#ctx0" brushRef="#br0" timeOffset="17573">2681 598 50,'-10'-6'348,"10"6"-15,-8-5-27,8 5-25,-3-9-12,3 9-36,0 0-21,0 0-14,-7-10-24,7 10-16,0 0-17,0 0-15,0 0-15,0 0-41,0 0-52,0 0-51,-5-10-59,5 10-49,0 0-59,0 0-227,0 0-464,-6 30 206</inkml:trace>
  <inkml:trace contextRef="#ctx0" brushRef="#br0" timeOffset="17861">2220 660 109,'-10'-17'271,"7"0"-15,-5 0-6,-2 4 0,7-5-11,-9-2-1,2 2 2,-1 4-18,5 2 23,-6-2 3,6 3-6,-6-1-20,6 3-14,-1 2-27,7 7-4,-5-12-22,5 12-17,-6-8-15,6 8-10,-7-5-11,7 5-3,0 0-21,-3-11-8,3 11-7,0 0-7,0 0-10,0 0-3,0 0 3,0 0-9,-2 26-4,2-26 9,9 28 0,0-7 4,3 3 1,1 0 2,5 6-1,1 1-6,-2 0-3,4-1-2,0 1-6,2-4-6,0 7-33,-1-7-59,3 0-69,-7 4-45,-5-9-77,-2 0-75,-1 1-93,-7-1-215,2-6-692,-8 4 307</inkml:trace>
  <inkml:trace contextRef="#ctx0" brushRef="#br0" timeOffset="18212">1754 516 208,'-20'-14'306,"7"4"7,-1 1 3,4 1-7,2 1-16,-2 2-8,7 0 2,3 5-17,-12-9-28,12 9-19,-9-6-40,9 6-9,-9-2-16,9 2-14,0 0-17,0 0-6,0 0-26,0 0 4,-9 14-14,9-14 0,0 17-5,0-6 1,6 5-10,-3-1-3,1 7 0,-3-6-6,6 0-2,-1 4-10,6 4-4,-2 0-3,4 0 0,-1 0-6,-1-2-7,6-2-2,-7 2-1,2 2-4,-2-3 1,2-1-5,-4-5 0,0 4-2,0-4-5,0 0 2,-2-1-3,1-1-2,2-3 1,-7 1-1,2-6-3,-2 1 4,-3-6-2,7 12-3,-7-12-6,0 12 5,0-12 1,-10 9-2,10-9-1,-18 10 2,7-9 0,-6 1 3,-1 2-7,-3-4 1,0 0 3,-5 0-3,1 0-2,-2-2 2,9 0-5,-11 0 5,7 1-1,1-2-20,5 1-26,-2-2-35,0 1-40,7-2-46,-2 0-52,4 0-52,0 3-44,9 2-49,-15-14-260,15 6-675,0 8 299</inkml:trace>
  <inkml:trace contextRef="#ctx0" brushRef="#br0" timeOffset="18627">1519 650 242,'0'0'362,"-9"-2"10,9 2 0,0 0-23,-15-6-47,15 6-11,0 0-28,-7-6-7,7 6-27,0 0-15,0 0 2,0 0-11,0 0-32,0 0-10,0 0-6,28 16-13,-18-13-11,5 2-15,-1 0-9,1 4-9,1 1-9,-1 2-8,0-2-10,-2 0-10,8 5-3,-10-5-12,4 2-1,-5 2-37,1-4-64,-5 0-78,4-2-76,-5 4-78,2-4-76,-7 0-339,0-8-759,0 0 336</inkml:trace>
  <inkml:trace contextRef="#ctx0" brushRef="#br0" timeOffset="18971">1326 3 101,'-5'-4'261,"5"4"-17,0 0-17,0 0-20,-22 1-22,22-1-13,-13 7 2,2-3-13,5-1-15,-3 5-10,0 1-19,2-4-12,7-5-12,-11 10-8,4-5-7,7-5-5,-3 14-9,3-14 2,0 0-4,10 14-7,-4-6-6,2-5-2,2 4-2,5-4-3,-5 1-8,1 1 1,0-2-6,-4 0-4,3 0 1,-2 1-8,-8-4 4,16 8 1,-8-2-9,-5 0 1,-3-6-3,7 12 0,-7-12-3,0 14 0,0-14-1,-7 12-13,4-4-33,3-8-36,-11 14-38,8-6-40,-4 2-40,4 4-46,-5-6-175,1 1-447,1-2 198</inkml:trace>
  <inkml:trace contextRef="#ctx0" brushRef="#br0" timeOffset="19331">1109 590 59,'6'8'298,"-6"-8"-24,0 0-24,0 0-25,0 10-8,0-10-11,0 0-18,0 12-1,0-12-17,4 14-6,-3-5-16,3 3-12,-1-2 32,0 2-10,7 0-19,-9 3-15,6 0-9,-1 6-11,3-6 18,-3 1-21,1 0-5,-2 4-9,1 1-9,1 0 2,-1-5-12,-6 0-9,2 4 0,-2-5-9,0 1-2,-2 4-21,-1-2-2,0 0 9,-4-4-1,-1 0-10,-2 4-1,-1-5-28,-2-3-57,1 2-57,-2-2-55,1-1-59,1-3-72,-6-1-267,9-3-621,-9 0 274</inkml:trace>
  <inkml:trace contextRef="#ctx0" brushRef="#br0" timeOffset="19668">837 614 185,'0'0'307,"-3"-8"-8,3 8-18,0 0-22,0 0-23,0 0-11,0 0-12,0 0-18,0 0-13,0 0-21,0 0-13,0 0-13,0 0-15,0 0-10,0 0 10,0 0-22,0 0-8,0 0-5,0 0-6,0 0-15,0 0-4,3 36-1,-3-36-10,6 13-4,-2-4 17,-1-1 1,0 2-12,-3-2 0,5 4-8,-2-5-1,1 3-6,-1 2 0,0-3-9,0-1-3,2 1 4,-5-9-5,3 16-6,1-7 4,-1-2-9,-3-7 1,3 12 4,-3-12-2,2 14-11,-2-14 9,3 8-7,-3-8 4,0 0-3,-8 18 2,5-12 1,3-6-1,-15 10-5,9-7-1,-1-1 7,-1 5-7,-5-7 6,5 2-1,8-2-7,-28-2 6,28 2 0,-18-2-2,8 0-5,-1-3-1,-1 0 7,3-3-1,-3-1-3,3 0 35,2-4 3,-1 2-10,-2 1 9,4 2 5,-3 2-8,9 6-4,-6-18-3,1 10 3,5 8-6,-6-12-9,6 12 3,-4-8 2,4 8-4,0 0 1,-6-9-11,6 9 6,0 0 0,-8-8-5,8 8-6,0 0 2,0 0-5,0 0 5,0 0 1,0 0-3,0 0 1,0 0 1,0 0 4,0 0-10,0 0 4,11 33 0,-8-22-2,1-4 6,-1 1 3,0 0-5,5 0 1,-5-2 1,1 2 10,-1 0-14,0 0-14,2 2 13,-5-10 4,3 16 0,4-8-3,-7-8 1,0 12 3,0-4 1,0-8-5,-7 17 15,4-10-10,3-7-1,-8 13-2,-5-2 4,2-4-5,1 3 4,-8-4-4,0 3-1,0 0-13,0-1 16,-3-2 0,0-2-1,3 0 10,-7 2-13,-2 0 2,1-4-5,-2 2-1,0 0 1,-1-2 3,1 0-1,-1 0 2,1-2 0,0-2 1,-1-2-4,5 0-3,-4-2-1,4 0 2,-1-2-4,6-2-1,-3-2-10,6 0 2,5 0 9,-7-8-2,6 3-16,6-5-1,-4 1-1,10-1-5,0 3-2,-3 3-2,6 0-14,0-6-59,4 0-59,-2 4-65,5-1-94,-1-5-361,6 4-743,6 0 330</inkml:trace>
  <inkml:trace contextRef="#ctx0" brushRef="#br0" timeOffset="20496">666 250 70,'0'0'345,"0"0"-3,0 0-20,0 0-33,0 0-28,0 0-31,0 0-18,0 0-27,0 8-14,0-8-22,0 0-14,0 0-12,-3 17-9,3-17-13,0 12-8,0-12-14,0 17-4,3-12-12,-3-5-60,3 15-67,2-6-64,-2-3-83,-3 4-283,0-10-534,0 21 237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1:05.62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3285 0 264,'-8'6'349,"8"-6"-22,0 0-23,0 0-34,0 0-24,-5 8-24,5-8-11,0 0-23,0 0-16,0 0-14,0 0-20,0 0-11,0 0-10,0 0-15,0 0-3,0 0-26,10 16-39,-10-16-55,0 0-54,3 6-66,-3-6-56,0 0-66,0 0-188,0 0-488,0 0 215</inkml:trace>
  <inkml:trace contextRef="#ctx0" brushRef="#br0" timeOffset="3812">0 405 216,'0'0'305,"0"0"-20,0 0-12,0 0-20,0 0-9,0 9-15,0-9-20,0 0-7,0 0-23,0 0-15,0 0-8,0 0-19,0 0-8,0 0-10,0 0-18,0 0-7,0 0-5,0 0-17,0 0-3,0 0 1,0 0-16,0 0-5,0 0-37,0 0-59,0 0-62,0 0-77,0 0-79,0 0-253,0 0-560,0 0 248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11.7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0 225,'5'9'216,"-5"-9"-13,5 8-15,-5-8-25,7 8-15,-7-8-14,5 5-9,-5-5-15,0 0-16,7 11-28,-7-11-46,0 0-49,0 0-47,6 5-57,-6-5-110,0 0-263,0 0 118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14.1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0 254,'0'0'278,"3"10"-24,-3-10-24,0 0-22,4 6-19,-4-6-19,0 0-16,0 0-14,0 0-13,0 0-14,0 0-15,0 0-10,0 0-35,0 0-53,0 0-70,0 0-60,0 14-61,0-14-137,0 0-355,1 13 157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24.90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74 100,'20'-3'173,"-3"-2"-4,-1 0-12,8-2-10,1 1-9,1 4-9,5-7-10,-9 0-14,4 6-13,-2-1-4,-6 2-13,-1-3-8,-5 3-13,-1 0-23,-11 2-32,13-5-52,-13 5-38,4-5-160,-4 5-269,0 0 119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3:16.8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72 162,'3'-9'217,"6"1"-16,-3 0-18,5-3-22,2 2-16,-1 1-15,-3 2-14,5 2-27,-1-1-42,3 2-43,-8 3-37,4 0-41,-12 0-44,22 7-87,-17-2-223,4 8 99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2:51.88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0 180,'0'0'225,"9"6"-5,-9-6-9,0 0-15,5 7-18,-5-7-15,0 0-16,9 3-14,-9-3-14,0 0-13,0 0-8,5 7-10,-5-7-13,0 0-20,0 0-44,7 13-58,-7-13-56,0 0-55,0 0-159,0 0-342,0 0 152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3:40.77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65 45 154,'-7'3'186,"-2"2"-8,9-5-9,-13 12-11,4-7-8,1 3-14,-1-1-14,6 0-7,-3 1-10,6-8-5,0 17-1,0-17-7,12 13-11,-3-10-3,3-1-8,0 1-5,5-3-7,3 0-2,-2-1-6,4 1-7,3-4-5,-9 1-4,4-2-3,-4-1-3,-3-3-1,-1 0-4,0 3 2,-3 1 4,-4-5 5,0 4 8,-3-5 1,-2 11-1,1-16 0,-1 16 3,-8-19 8,8 19 1,-14-12-3,4 7-1,1 0-8,-3 1-2,2 3-5,-5 1-4,15 0-3,-29 0-2,20 0-17,9 0-28,-19 1-29,13 3-44,6-4-44,0 0-53,-16 2-60,16-2-157,0 0-439,0 0 193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51.76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4 113,'0'0'168,"7"-4"-20,-7 4-12,0 0-17,0 0-15,0 0-3,0 0-16,0 0-10,0 0-6,0 0-6,0 0-3,0 0-7,12 14 1,-12-14-9,7 13 0,-5-6-7,3 2-2,-5-9-4,5 11-3,-5-11-1,7 14-4,-4-8-2,-3-6-5,4 12 2,1-7-18,-5-5 14,7 8-7,-7-8 0,7 9-5,-7-9-1,5 7-7,-5-7-13,0 0-51,0 0-90,0 0-87,0 0-265,0 0 119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5:11.66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437 174 110,'-2'-11'135,"2"11"-9,0 0-2,0 0-14,0 0-3,0 0-4,0-13-2,0 13-5,0 0-2,0 0-1,0 0 3,0 0 2,0 0 3,0 0-1,0 0-7,0 0-4,0-14-6,0 14-13,0 0-3,-9-4-8,9 4-3,-10-10-2,10 10-5,-10-7 9,0 1-3,10 6-9,-14-9-8,2 2 0,1 1-2,4 0 9,-6 0-2,-3 0-1,1-2 2,4 2-6,-1-1-4,-1 0 5,0 1-8,5 2 4,-2 0-1,2-1 3,8 5-4,-18-8-2,12 3-2,6 5-5,-15-4-4,15 4 0,-14-4-2,4 4 0,10 0 1,-17 0-6,6 4 0,0 0 1,-1 1-3,-1 3 3,3-1-6,-3 2 1,2-1 1,1 3-3,2 2-4,0 0 8,0 0-7,1 1 12,-2 7-7,2 0 0,4-6-1,-1 2 2,1 5-1,-2-6-1,5 0-4,0 1 2,0 0 0,0 0-2,2-1 2,1 0 2,-1-2-4,-2 2-1,5 0-1,-4 0 2,6 0 2,-5-1-1,2-3-1,1 1-1,0-2 0,2 2-3,-2-6 2,-1 3 3,3-1-1,1-3-4,4 1-2,-4-2 6,5 1 2,3 0-3,-1-3 6,4-2-4,-1-1-5,0 0 1,0-1-1,5-1 3,-2 1-1,2-5-3,-7 4 2,4-3-1,-4-1 0,8-4 1,-3 2 1,-6-2-1,1 1-1,-4-4 2,1 3 0,-2-3-2,1 0 2,-7-2 1,3-7-2,-7 7 1,-1 0-1,-1-10 1,-1 3 0,-8-2-3,1 0 1,-8-5-8,3 7-1,-1 0-8,-3 3-7,0 0-7,-3-1-11,1 5-22,1 2-15,-6-2-33,3 3-29,-1 2-44,3 2-43,-6 1-189,-2 3-450,6 2 200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46.6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83,'-2'14'255,"2"-14"-9,9 9-12,0-7-13,3 0-22,1 0-18,3-2-17,1 0-21,-2 0-9,4 0-19,-6 0-22,3-2-36,-1 0-43,-5 0-52,-10 2-62,24-4-57,-24 4-151,0 0-332,17-3 147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6:55:44.68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38 265,'0'0'278,"17"0"-25,-17 0-21,19-3-26,-7-1-25,3 0-22,-1-1-30,-2 1-44,-4 3-46,-8 1-50,17-6-60,-10 5-39,-7 1-163,9-10-295,-9 10 130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2:54.27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2365 601 67,'0'0'181,"0"0"-3,0 0-2,0 0-8,0 0-4,0 0-1,0 0-7,0 0 0,0 0-4,0 0-4,0 0-4,0 0-4,0 0-2,0 0 1,-5-8-8,5 8-1,0 0-4,0 0-7,0 0 0,0 0-4,0 0 2,0 0-12,0 0-1,0 0-5,0 0-6,0 0-10,0 0-4,0 0-8,0 0-6,0 0 2,0 0 3,0 0 7,0 0-9,0 0 8,0 0-3,0 0-9,-9 32-1,9-32-8,3 13 0,-3-13 9,0 16 9,5-7-3,-5 2-7,1-1-11,4-1-3,-3 2-4,3 2-2,-2-3-5,-3-1-5,8-2-1,-4 4-10,-1-5 4,-3-6 3,6 11-2,-2-4-10,-4-7-8,6 8 4,-6-8-1,0 0 3,2 9 6,-2-9-3,0 0 0,0 0 3,0 0-4,-15 10-4,15-10 2,-21 2-1,6-2-2,-9 0 2,-2 0-3,0 0 0,0-2-2,-4-2 1,1 4-3,0-2-2,-7 0 2,6 2 1,3-2 28,2 2-4,1 0-2,6-1-2,2 1-3,1 0 1,0 0 0,15 0-1,-19-1 10,19 1 1,-13-3 8,13 3 1,-10-1 8,10 1 1,-11-3 5,11 3 0,-9-6 1,9 6-6,-8-11-4,8 11-3,-8-13 13,5 6 2,3 7-7,-3-19-4,1 10-1,0-4-6,2-2-4,-1 0-5,-1 0-4,2-1-4,0 2-1,0-3-4,-5 0-1,8-3-4,-3 3 0,-3-2-8,3 0-10,-3-1 9,3-4-4,0-1-8,-3 5-4,3-4-3,0 5 3,-5 2 0,2 0-7,-4-5-4,4 3 2,0 4-5,3 2 4,-4 0 1,1 0 0,0 3-1,-2-1 0,2 2-2,3 9 0,-2-15-1,2 15-11,-2-13-34,2 13-65,0 0-87,0 0-58,0 0-75,0 0-100,0 0-395,0 0-916,0 0 406</inkml:trace>
  <inkml:trace contextRef="#ctx0" brushRef="#br0" timeOffset="681">1823 1019 3519,'-3'8'14,"3"-1"-5,0-7-12,3 14 9,2-8 37,-5-6 38,6 11 11,-6-11 7,5 8-11,-5-8-6,5 8-12,-5-8 3,7 6-6,-7-6-15,0 0-6,0 0-10,8 8 6,-8-8-2,0 0-8,0 0-24,0 0-35,0 0-36,0 0-43,0 9-53,0-9-57,0 0-75,0 0-68,0 0-188,0 0-590,-39-12 261</inkml:trace>
  <inkml:trace contextRef="#ctx0" brushRef="#br0" timeOffset="1083">1447 338 107,'1'-16'149,"-1"16"0,3-14-4,1 4 0,2-1 13,-4 0 2,1 1 5,0 2 5,-3 8 5,4-16-9,-1 8 4,-3 8-3,3-16 3,0 5 2,-3 11 1,2-11 8,-2 11-6,2-10 0,-2 10-9,0 0 1,1-11-8,-1 11-2,0 0-12,0 0-7,4-9-16,-4 9-1,0 0-3,0 0-1,0 0-4,0 0-5,0 0-6,0 0-2,0 0-6,3 26-10,-3-15-5,3 4 0,-3-2-10,0 0 1,7 4 1,-6-1-14,1 0-2,-1 0 3,1 0 27,-2 6-6,0-4 1,2-2-10,-2 2-6,0 3-5,3 1-2,-6-9-5,3 4 8,0 0-9,0 1-2,0 4-3,0-8-5,0 10-3,3-3-6,-3-1-4,0 4 1,0-9-4,0 1-4,0 0-2,3 0 0,-3-2-4,0 1 3,0 0-8,0 2 3,0-4-1,0-1 0,0-3-5,0 4 2,0-13-3,0 20-7,0-12 6,0-8-1,0 14 0,0-14 3,-3 10-10,3-10 7,0 0 0,0 11-3,0-11-1,0 0 4,0 0-2,0 0 0,0 11 2,0-11-2,0 0-2,0 0 0,0 0 2,0 0-2,0 0 1,-5 6 4,5-6-5,0 0 1,-16-2 0,16 2 0,-21-4-1,6 3 0,4-2-3,-7-3 3,1 3-4,-7-2-6,3 1 10,6 2-6,-16-2 9,5 0-3,2 1 2,-1-2 2,-1 0-7,8 2 4,-1 1 2,-1-1-2,-4-1-1,-1 0 2,7 3-5,-1-6 5,1 4 0,0-1-2,7 2-2,-6-2 2,3-1 0,-1 3 2,0-2-1,4 0 0,1 1 0,0-1 4,2 0-5,8 4 0,-15-11 0,9 7 2,-4-1-3,5-3 2,5 8 1,-16-11 2,13 5-5,-5-1 0,8 7-2,-10-17 3,5 9 0,3 0 2,2 8 0,-8-18-3,5 9-1,3 9 0,-3-18 4,3 6-2,0 12 1,6-24 0,-3 11-5,4 2-5,-2-1 9,5 1 0,-4 0 1,-1 3 0,2 0-1,-1 0 0,2 2 0,-5 1-7,-3 5 7,13-8-1,-8 3-2,-5 5 0,18-6 0,-18 6-5,10-4 6,-2 2 3,-8 2-2,13 0 2,-13 0 0,18-2-4,-6 2 3,-12 0 0,9 3-2,3-2 3,-2 3-2,1-1 0,-11-3 0,15 5 0,-11-2-9,5 0 11,-1 2 1,-8-5 0,6 9-3,1-2-5,-7-7 3,10 11 3,-9-5 3,-1-6-2,0 17-2,0-17 2,0 13 0,0-13 1,-11 13 3,1-3-2,2-2-3,-5 0 6,-2 0 0,1 1 2,-4-2-2,0 4-4,-10-1 3,7 1 1,-7-1 0,5 2 3,-4-2-4,-6 5 0,5-2-1,-4 4 0,9-4 2,-1 2-5,-6 5 1,-2-1 1,7-2-1,4-1 2,0 2 1,0 0 0,3 0 2,5 0 1,-2-1 3,4 4 3,4-7 3,4 3 3,0-3 2,3 5 8,0-4 2,3 0 0,3-1-2,3-1 3,0 3 2,3-4 0,1 0-1,8-2 4,0 2 1,5-5 2,-1 2-7,6-5 4,4-1-10,4 0-2,1 0-7,-9-5 1,8-2 2,-4-1-8,-2 2-13,-9-2 14,4-3 0,-3 0-7,-3-2-12,0 2-36,-6 0-33,-1-1-48,-2 2-44,-5-2-52,1-4-64,0 3-55,-6-2-52,5 1-73,-5-4-55,-3 0-310,2 0-894,3-1 395</inkml:trace>
  <inkml:trace contextRef="#ctx0" brushRef="#br0" timeOffset="2250">995 343 165,'0'0'287,"-11"-9"-22,11 9-20,-12-4-18,12 4-16,-13-5-15,13 5-10,-8-5-14,8 5-9,-13-1-5,13 1-13,0 0-1,0 0-11,-11-4-1,11 4-11,0 0 3,0 0 7,0 0-7,0 0-10,-7-6 6,7 6-3,0 0-2,0 0-16,0 0 5,0 0 0,0 0-12,0 0-4,28-5-10,-28 5-10,11-2-8,2 2-2,-1-1-4,-12 1-11,18 0-4,-12-1-16,-6 1-55,15 1-67,-15-1-68,0 0-70,15-1-78,-15 1-328,0 0-696,0 0 308</inkml:trace>
  <inkml:trace contextRef="#ctx0" brushRef="#br0" timeOffset="2896">683 231 184,'0'0'213,"0"0"-8,0 0-10,0 0-10,0 0-13,0 0-6,0 0-11,0 0-6,0 0-4,0 0-11,0 0-10,3-15 0,-3 15-12,0 0-2,0 0 0,5-13-14,-5 13-5,3-9-4,-3 9 13,6-10 0,-6 10-6,0-13-15,7 8-3,-2-3-11,-5 8-5,6-15-7,-2 7-8,2 1-4,-6 7 0,8-12-6,2 6-3,-5 0-4,-2-1-2,7 2-4,-2 0 0,-8 5 0,13-9 1,-1 5-2,-6 2-2,5-2 1,-1 1-6,2 1 1,4 0-3,-16 2-2,18-2-2,-3 4 1,-1 0-3,-1 0 5,2 1-6,3 1 4,-4 2-4,3 0 0,-3 1-3,1-1 6,0 2-4,-1 0 0,-1 2-1,0-5 0,4 5-1,-4 3-2,-3-5 3,-2 0-2,6 2 6,-1-3-1,-1 1-3,-2-1-1,-2 1 3,1-5-6,0 1-4,7 2 6,-8-5-3,-8-1 4,25 2 8,-11-2-8,-2 3-2,-3-5 5,8 1-2,-6-2-2,4 1 1,-1 0 4,1-2-4,-5 2 5,1-1-12,2 1 3,-1-2 0,1-1 3,-2-1-1,2 2 4,-1 1-3,-1 1-3,-1 1 0,1-2 6,-1 1-4,1 0-6,2 2 6,2-2 3,3 1 5,3 2-9,-5-1 5,7 2 0,-2 0-4,-1 0-4,3 1 11,-2 3-6,3-1-3,-6 1 4,0-2-3,7 0 2,-8 0 2,0-1-7,2 3 0,-1-6 7,-1 2-5,-3-2 4,1 0 2,1 0-6,0-2 4,-3-6-1,4 1 8,-4-4-11,0 0 1,0 1 18,-2-2 11,1-4-4,-1 1 11,-4 3 2,2 1 1,1 0 1,2-2-8,-4 2 2,-2 0 16,2 0 6,1 2-27,-5 3 20,8-3-5,-6 3-4,2 0-8,1 1-1,-1 3-4,-8 2 0,21-6-16,-8 8 10,-13-2-3,26 2 1,-13 1-4,3 3 1,2 0 0,-1 3-9,4 2 2,-3 1 0,3 1-4,-3 0 2,6 2-23,-1-2 25,-3-1-8,2 4 9,-2-1-3,-1 2-15,1-3 18,1-1-5,0 1 12,-3-1-16,0 0 7,3-2-3,-4-3-1,-3 1 2,3 1-6,-4-2 5,3 4 6,-1-5 3,-4 3-4,-1 1 8,3-2-3,0 3-5,-3-5 5,1 6-6,0-3 2,-1-1-16,2 2 11,-3 0 8,-2-1 10,4 3-17,-3-2-11,-1 2 20,-1 0-2,3 2-2,-5 0-3,0 0 1,1 0 2,0 6-5,-4-5 2,1 2-14,-1-2 16,-1 6 3,0-5-7,0 4-4,-1-3 2,-1 4-3,1-3 3,-4-1 6,0 4-9,1-6 3,0 3-3,-5 2 1,3-3 6,-1 3-3,-2-4 0,-1 3-7,0 1 2,-1-2 2,-1 1-1,-1 1 4,3-3-2,-1 0 8,-2 2-26,2-7 16,1 2-5,0 0 6,-6 5-5,3-1-9,0-5 17,1-2-4,-6 3 3,1 4 4,2-6-8,0-1 2,-6 6 0,0 0 0,-2 0 3,2-4-3,-4 1-13,1-1 15,-12 4-3,12-7 5,-4-1-3,-8 2 3,5-6-6,-5 7 5,12-7 6,-5 1-11,4-1 0,-6 0 1,7-2 2,-6-1 2,3-1-2,2 1-3,-2 0-16,1-3 18,0 3-1,-1-3 4,1 2 0,2-2-6,0 2 2,4-4 0,-4 2 6,6 2-1,-2-2-6,5 0 1,-6 0-2,7 1 3,-6-1 2,0 2 0,4 0-3,-8-1-2,7 0 1,-7 1-2,3 0 2,-4 0-9,-2 0 8,-1 2 0,2-3 3,-5 2 0,2 1 0,-2-1-3,5 0-2,-2 1 9,0-2-6,2 2 8,-1-2-13,2 0 4,-3 2-3,7 0 6,-5 0 1,8-1 0,5 1-3,-8-1 0,6 1-5,1-2 4,-3 0-3,1 2 6,-3-2-5,4 1 2,5-1-1,-1 0-2,-1 1 0,-4-1 6,1-2-7,-3 4 6,7-4-2,-5 0-2,-4 0 5,4 0-3,-5-2 3,0 0-3,-4-3 1,1 3-4,-6-3 2,3-2 4,2 2-4,-4-3 4,4 4-3,-2-4 4,1 0-11,1-2 8,-2 2 0,4 0 2,-2-3-4,-2 3 5,5 0-3,-2-1-4,1-2 1,4 5 2,-3-2 4,0-4-2,5 5-5,-4-3 9,3-1-6,-3 2-3,0 2 5,0-3 7,3-6-11,0 6 1,7 0 3,-7-6-1,0 2 0,5 1-1,1 0-1,-1 1-1,2-2 6,1 1 0,-1-2-1,1-4-3,2 0 2,1 6 0,4-6 0,3 5-3,-3-4 3,3 2 0,3 1 1,0-2 2,4 0-3,-2 3-1,1-3 1,-3 3 9,4-2-11,-2 1-1,-2 2 0,4-1 0,-1-2 1,-1 4 6,-2-1-7,4 1 9,-7-5-6,3 4 3,2 3-4,-2-3 0,0-2-4,1-1 0,2 4 2,2-3 7,-4-1-7,2 1 2,2 0 3,2 1-3,-2 0-4,-1 2 1,6-8 2,-5 9 0,2-1-3,-2-1 8,2 4-4,-2-4-2,1-2 3,3 3-1,-6-1-1,6-1 0,-6-1 1,4 3 1,5-8 0,-2 3 1,-2 1-6,-4 2-1,4-1 4,0-2-1,7-3-1,-8 8 3,5-6-1,-2 4 8,2-4-10,-1 1 4,-1 6 5,2-2-10,-5 2 0,4 1 5,-2-1-6,2 2 5,-1 0-23,-1 1 24,4 2-5,-1-1 1,-1 3 6,4-3-4,0 3 2,-3-4-1,1 3 3,2-1-3,-3-1-4,3 3 3,0-1-15,-2-3-16,4 3-30,-7-5-9,4 4-16,1-1-21,0 1-30,-5 0-38,2 1-35,0 0-40,1 1-54,-5 2-311,1-1-667,-6-2 295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2:40.71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2685 512 13,'0'0'178,"6"-6"-11,-6 6-2,0 0-4,0 0-3,0 0-4,0 0-7,0 0-7,0 0-9,0 0-8,0 0-10,0 0-9,0 0-10,0 0-9,0-12-7,0 12-8,0 0-12,0 0-1,0 0-7,0 0-4,0 0-4,0 0-2,0 0-4,-11 24 0,11-24 13,-4 13 9,4-13-1,0 13-1,0-13-8,0 18 0,0-18-5,0 16-5,0-7-4,4-2 0,-4 3 5,5 1 7,-1-3-4,0 0-4,-4-8-2,5 11-1,-5-11-6,0 10-2,0-10-5,5 9 1,-5-9 0,0 0-5,3 8-4,-3-8 1,0 0 0,0 0 1,-21 2-6,6-2 1,-1-2 6,-7-1-9,3 1 2,-3-2-1,6 2-1,-3 0-2,2-1-1,-1 0 0,1-2-3,1 2 3,1-2-3,1 2 0,2 0 1,4 2 1,9 1 0,-20-7 19,12 5 23,8 2-11,-13-4 5,8-3 1,5 7 1,0 0 3,-8-10 4,8 10-10,-3-12-2,1 4-5,-5-2-2,7 10-4,-3-22 2,3 8-5,0-4-6,2 1 2,-1-4 2,1-1-2,-2-1-9,0 1-2,0-4-2,2 0 0,-6 0 3,4 0 0,-1-8-4,-1 11-3,1-1-10,-4-2-2,5 5-14,-5-1 4,-2 5 2,1 2 3,6 1-1,-5 1 10,2 3-1,1-1-9,2 11 1,-7-14-8,7 14-27,-4-8-9,4 8-30,0 0-39,0 0-29,0 0-54,0 0-44,0 0-245,0 51-542,9-27 239</inkml:trace>
  <inkml:trace contextRef="#ctx0" brushRef="#br0" timeOffset="561">2417 865 27,'-3'15'170,"3"-15"-16,-3 11-7,3-11 2,0 0-17,3 14-11,-3-14-13,3 7-9,-3-7-8,5 8-8,-5-8-15,0 0-36,0 0-45,10 9-46,-10-9-59,0 0-81,0 0-215,0 0 95</inkml:trace>
  <inkml:trace contextRef="#ctx0" brushRef="#br0" timeOffset="808">2157 278 67,'-2'-25'214,"2"2"-17,-1 1-14,1 1 4,0 6 28,1 0-21,1-2-17,-1-1-18,-4 5-17,3 2-11,0 11-14,-1-21-12,1 12-9,0-4-11,0 13-3,-5-16-12,5 16-2,-4-13-10,4 13-5,0 0-7,0-14-1,0 14-8,0 0-3,0 0-5,0-12-5,0 12-1,0 0-5,0 0-3,0 0 0,0 0-1,0 0-3,0 0 0,-4 36 1,-1-27 2,3 4-5,2-13-2,-3 28 0,3-15-2,-7 4-1,4-3 4,1 2-3,-4 1 0,-1 5-1,4-7 2,0 7 1,3-1-2,-3-4 1,-6-2 9,9 4-2,0 3-1,-3-2 4,3-1 4,-2 2-3,-1-5-3,3 0 4,-1 1 1,1-1-1,1-1-1,-6-3-1,4 4-1,-3-1 0,4-2-2,-6-2 0,6-2-2,0-9-1,0 19-6,-2-9 5,2-10-2,-3 14 0,3-14-1,-2 12-3,2-12 2,0 9 5,0-9-10,0 0 4,0 13-1,0-13 0,0 0 0,-6 8 2,6-8-3,0 0 2,0 0 2,-5 9 2,5-9 3,-13 0-1,13 0 2,0 0 2,-20-2 1,20 2-1,-19-3-3,6 2-3,0-2 3,1 1-5,-4 0 1,6-2 2,10 4-2,-22-9-4,12 8 5,0-2 3,2-2-8,8 5 3,-10-6 5,2 2 0,8 4 4,-11-6 7,11 6-11,-14-7 1,10 3 2,4 4 8,-10-13 0,3 6 2,7 7-8,-1-12-1,-3 3-4,3-2 1,1 11-2,-8-17-2,8 10-2,0 7-3,6-21 5,-4 12 1,1 0-5,-3 9-3,3-16 2,1 7 0,-4 9 0,3-15-2,-3 15 1,5-13 1,-5 13 2,0-9-2,0 9-5,0 0 10,0 0-13,0-11 1,0 11-1,0 0 5,0 0-8,0 0 3,0 0 2,0 0-4,0 0 1,0 0 1,0 0 2,0 0 0,0 35 3,0-35-3,-2 17-1,2-6 3,0-11 6,2 19-8,-2-9 1,3 0 1,-1 1 3,-2 1-2,0-12 0,0 18 3,0-8-5,1-1 0,-1-9 0,-1 17 1,1-17 2,-2 15-3,2-15 3,-3 10-3,3-10 3,-2 11 2,2-11 2,-10 9-1,10-9 5,-8 7-7,-2-5 2,1 2 2,-4-2-2,0-2 1,-9 2-2,6-4 4,-2 0-7,-6-1 7,7 2-2,-7-3 0,4 3 1,1-3-7,1 2 7,2 0-2,-2 0-1,0 1-5,5-1 4,1 0-1,12 2-4,-17-1 3,17 1 0,-15-3-3,15 3 0,0 0-5,-10 0-39,10 0-39,0 0-48,-11 4-44,11-4-59,0 0-292,0 0-573,0 0 254</inkml:trace>
  <inkml:trace contextRef="#ctx0" brushRef="#br0" timeOffset="1722">1704 950 227,'5'5'288,"-5"-5"-24,0 0-24,0 0-23,0 0-22,5 8-20,-5-8-16,0 0-17,11 3-11,-11-3-16,10 2-10,-10-2-10,0 0-10,15-2-11,-15 2-9,0 0-7,16-2-37,-16 2-25,0 0-37,0 0-36,0 0-39,21-5-45,-21 5-43,0 0-139,0 0-370,0-15 164</inkml:trace>
  <inkml:trace contextRef="#ctx0" brushRef="#br0" timeOffset="2040">1466 518 134,'0'0'257,"-2"-17"-9,2 17-23,2-17 3,-2 6-2,0 11-26,2-22-19,-1 12-5,-1 1-16,0-1-16,0 10-15,0-19-15,0 19-8,0-14-11,0 14-11,0-12-10,0 12-6,0 0-6,-1-14-7,1 14-6,-2-10-5,2 10-6,0 0-2,-5-11-5,5 11-3,0 0-6,0 0 1,0 0-6,0 0-1,0 0-1,0 0-5,-18 17 0,18-17 0,-10 15 0,4-7 2,-1 2-4,-1 1-1,2 1 1,-6-1-4,6-1 2,1 1 0,-2 0-1,1 0 1,3 2 0,-1-3-2,1 1 0,-2-2 2,2 3 1,0-1 0,3-11 0,0 20-2,-3-11-1,3-1-3,0-8 5,0 15-1,0-15-2,-4 13 3,1-6-3,3-7 1,-5 13-1,5-13 0,-10 10-1,10-10 5,-6 7 0,6-7 3,-13 5-2,0-5 2,-2 1-3,-1-1 2,1 0-4,-3 0 1,4 0 4,-3 0-9,-1-1 2,-4 0 0,0-1 0,6-1 1,-2 1 0,-3 0 2,10 0-3,1 0 0,10 2-1,-18-2 1,18 2-2,-15-2 2,15 2-3,-10-1 5,10 1-6,0 0-39,-11-3-39,11 3-48,0 0-59,0 0-51,0 0-251,0 0-529,0 0 235</inkml:trace>
  <inkml:trace contextRef="#ctx0" brushRef="#br0" timeOffset="2558">955 1020 22,'0'0'283,"0"0"0,0 0-7,0 0-14,0 0-13,11 14-15,0-12-13,2 1-1,5-3-12,0 2-19,7 1-21,-3 0-14,5-3-17,-5 5-11,3-1-16,-7-4-9,3 2-13,-3-2-4,0 0-20,-5 2-39,-2 0-49,-11-2-51,15-2-60,-15 2-69,10-8-61,-10 8-203,4-9-505,-4 9 225</inkml:trace>
  <inkml:trace contextRef="#ctx0" brushRef="#br0" timeOffset="2797">697 806 62,'-3'-12'257,"0"-3"-22,1-1-22,0 0-6,2-6-16,2 0-19,-2-1 3,2-3-1,1 6-9,0-4-17,-3 1-13,0 3 8,3 4 26,2-1-8,-3 1-16,0-1-12,1 4-15,3-2-13,-2 2-9,2 4-6,-1-3-11,-2 5-9,7-5-10,-2 6-3,4-5-10,-3 4 2,-2 4-12,11-1-2,-10 2-4,-8 2-3,16-2-2,-16 2-4,18 2 1,-6 3-2,-6-1-8,5 0 8,-4 2-12,0 2 2,4 2-2,-1-1-1,-2 3-2,2 0 2,-2 0-1,-2 5-3,4-4 2,-2 0 6,-5 0-14,7 2 2,-8-4-2,1 0 0,-3 2 4,-2-3-2,2-10-1,-9 20 2,2-8 2,-4-5 3,-4 1-3,-3-1 1,-5 1 0,1-1 1,-3 0-1,-3-4-1,4 2-2,-9-1 0,-2-3 1,10-1 1,-3-1 3,6-3 2,-3-1 0,6 2-2,-1 0 1,4-7-5,1 4 1,5-2-4,-4-2 13,2 1 8,6-6 3,1 3-2,0-1-20,0 5 13,2-2 0,3 10-6,-7-15 7,7 15-4,-1-15 1,1 15 1,1-13-6,-1 13 7,0 0 2,-1-13-2,1 13-11,0 0 3,0 0-4,0 0-2,0 0-7,-3-7 6,3 7-3,0 0 1,0 0 3,0 0 0,0 0-4,0 0 5,0 0-5,1 40 4,1-30-5,-1 5 9,3-2 7,-1 2-10,0-2-2,-3 5 7,0-2-11,0 4 5,0-3 0,0 0 0,-3 4 19,0-8-24,-2 1 3,-2 1-9,1-3 11,-2 1-2,-2 0 6,-3-2-9,-2-2 7,-3-1-4,0-1 7,-3-1-2,-3-1 3,-1 1-4,-4-4 8,4 0-2,-1-2-10,-1-4 6,6 0-3,-7-3 6,7-2 2,3-3 21,-3 1 8,3-4-10,0-3-3,5-5 3,-2 1-10,0-10-4,4 0 1,4 7-6,4-4 2,0 5 3,3 1 5,0 0-9,0 7-2,3 1-8,0-2 9,2 1-8,-3 2 2,3 3 1,-2-2-5,4 2-1,1-2-14,2 3-35,-2 3-79,5-3-87,8-5-102,-6 10-329,9-4-700,0-1 311</inkml:trace>
  <inkml:trace contextRef="#ctx0" brushRef="#br0" timeOffset="3600">655 154 255,'0'0'294,"0"0"-17,0 0-27,0 0-27,0 0-10,0 0-25,0 0-24,0 0-13,0 0-19,0 0-10,0 0-17,0 0-9,0 0-13,0 0-8,0 11-3,0-11-55,0 0-62,-3 9-68,3-9-92,-12 9-188,6-7-425,6-2 188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3:32.06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5341 687 37,'8'-7'160,"-8"7"-3,7-11-2,-7 11-2,6-6-5,-6 6-6,0 0 6,0-13-5,0 13-4,0 0 1,0-14-5,0 14 1,0 0-1,0-12-3,0 12-4,0 0-6,0 0-11,0 0-8,0 0-11,0 0-11,0 0-8,0 0 6,0 0 0,0 0 4,0 0 12,0 0-12,0 38 33,4-23-3,-4 0-22,3 7 26,0-1-8,5 1-1,-4 0-1,0 3-3,6-1-5,2 1 1,1-3-1,-4 5-14,13 4-3,-8 0-8,7-2-4,-9-7-11,2 2-2,1-2-7,6 5-5,-4-6-3,-3-3-6,-1 1-6,2 1 0,-4-6-57,2 2-34,5-5-60,-6 2-40,-2 1-44,-2-5-50,5 1-49,1-3-44,-14-7-241,0 0-637,18 6 282</inkml:trace>
  <inkml:trace contextRef="#ctx0" brushRef="#br0" timeOffset="428">5079 752 216,'-11'-11'221,"4"0"-11,0 1-10,1-1-8,-2 1-4,1 1-8,1 2-3,-1 0-13,7 7-1,-5-11 1,-3 6-1,8 5 3,-6-8-2,6 8-15,-7-9-4,7 9-12,0 0-17,0 0-3,-3-7-16,3 7-7,0 0-13,0 0-1,0 0 7,0 0 9,0 0-7,0 0-7,0 26 7,0-26-11,0 22-8,3-5 11,0-2-4,4 0-12,-2 6 2,1 1-5,3 2-7,-3-1 8,1 0-2,1 0-3,1 1-7,3 0-3,1-3-5,-2 1 3,2 2-15,5-1 4,-6-1-5,1-3-1,1-2-2,-4 1-10,2-2 1,-8-2 3,6 0-5,-3 1 7,-2-4-9,4 4 0,-5-6-2,-4-1-2,6 1 3,-4-1 0,-2-8-1,3 15-4,-3-6-11,0-9 11,3 15 3,-3-15 1,-8 9-5,2-3 2,2 0-3,-9-3 0,0 2 3,0-2-13,-3 1 13,0-2 4,-9 1-7,1-3 5,-1 0-1,7 0-2,1-5-3,-1 3 3,1-3 0,-2-2-2,3-1 2,1-2-2,-1 1-5,3-1 2,3-4 4,-3 2 5,5 0-6,-7 0 6,8 0-7,-1-2 1,0 1 3,6 3 2,-1 1-7,-3 2 19,6 7 7,-4-16 2,4 16-1,-3-12 3,3 12 2,-3-8-2,3 8 3,0 0-16,-5-8 5,5 8-4,0 0-2,0 0-1,0 0-7,0 0 4,0 0 1,0 0-8,0 0 3,0 0-3,0 0 1,0 32 1,0-32-1,5 17-2,1-6 1,1 2-1,-1-2-3,3 5 2,-6-6 1,7 3 1,-2-3 0,2 4-1,-1 0 3,-1-5-4,-1-1-8,0 2 9,1-3-1,-3-1 0,-5-6-4,6 11-1,-3-6 1,-3-5-1,4 8-7,-4-8-5,0 0 7,0 0 2,0 0-5,-18 14-1,0-12-9,-8-2-9,1 0-8,-14 0-18,10-2-31,-10-6-36,-5 2-25,8 0-32,0-1-36,-3 3-48,1-5-68,8 3-71,5-4-217,2-1-670,-3 2 296</inkml:trace>
  <inkml:trace contextRef="#ctx0" brushRef="#br0" timeOffset="1164">4325 1067 58,'0'0'220,"-18"-4"-9,18 4-20,-10-6-7,10 6-15,-13-5-7,13 5-12,-8-8-14,3 3-8,0-4-9,5 9 1,-11-15 8,9 7 1,2 8-3,-5-11-12,5 11-11,-2-14-11,2 14-6,0 0-10,2-18 6,-2 18-3,5-11-5,-5 11-8,5-5-2,-5 5-10,3-9 1,-3 9-6,10-3-10,-10 3 1,0 0-5,21-2-7,-21 2 0,0 0-6,16 5-1,-16-5 0,15 5-1,-8-1-2,-1 1 4,1 0-5,1 1 2,-5 2 1,5-1-1,0 1 3,-3-2-1,2 2 1,-4 0 2,3 0-5,3 2 8,-6-4 0,0 0 2,-3-6-9,8 12-4,-1-6 3,-7-6 3,3 12 1,-3-12 6,2 12-1,-2-12 7,0 12-9,0-12 8,-5 12 5,-5-7-11,10-5 10,-11 11 1,1-3-3,-5-4 3,2 3 13,-2-1-2,-7 3 3,4-3-1,-5 0 3,5 1-2,-5-3-6,-1 3 1,-4-3 4,-1 1-7,4 1-2,-2-1-15,-3-1 9,-7 2-6,-1-1 0,9 1-3,1-2-3,1-2-2,-3 3 2,3 0-2,-11 0-1,9-4 4,4 1 3,1 0 1,8-1 4,-2 0-3,0-1 21,2 0-3,3 2-4,-5 0 6,6-6 8,12 4-4,-26-1 0,15-2-5,-1 0-5,-2-1-4,1-2-3,0 0-4,6-1 0,1 0-6,-6-3 0,7-1-4,-4-2 0,2-2-5,0 0-4,6 0-3,-1-1-2,4-1 1,-2-6-5,1 4-4,6 3-2,0 2-1,-3 0 2,1 1-5,0 3-11,3-1-61,2 2-25,1-1-64,3 5-69,-1-3-62,0 3-76,3-1-82,2 3-263,-4-2-776,1 2 343</inkml:trace>
  <inkml:trace contextRef="#ctx0" brushRef="#br0" timeOffset="1845">4281 588 244,'0'0'346,"0"0"5,0 0-31,9-3-24,-9 3-29,0 0-31,0 0-21,0 0-24,0 0-16,0 0-22,0 0-16,12 9-15,-12-9-5,1 8-14,-1-8-15,9 10-4,-9-10-12,6 11-38,-3-4-56,-3-7-57,7 9-53,-7-9-80,5 10-62,-5-10-198,0 7-512,0-7 227</inkml:trace>
  <inkml:trace contextRef="#ctx0" brushRef="#br0" timeOffset="2159">3425 609 215,'0'0'269,"0"0"-12,0 0-16,0 0-21,0 0-8,0 0-13,0 0-17,0 0-17,0 0-17,0 0-13,0 0-16,0 0-1,0 0 19,0 0-2,-24 14-21,16-6-9,5 0-10,3-8-22,-12 15 3,6-9-6,1 0-10,5-6-4,-8 13-6,4-5-7,4-8 4,-3 16-10,3-16-6,-2 11 3,2-11-4,0 9-6,0-9 2,7 10 0,3-5 5,-2-2-10,5 0-5,0 2-3,-2-3-1,1 1 0,2 0-4,-1 2 2,-3-2-1,2-2-5,-3 3-1,-9-4-3,15 3 8,-7-2-13,-8-1-1,0 0 1,12 5-3,-12-5 6,6 6-7,-6-6 2,0 0 0,7 6 4,-7-6-4,0 0 3,0 0 1,-12 14 1,12-14-8,-18 8-8,7-4-17,-4 1-24,-4 1-30,-1 1-43,-4 3-39,4-5-58,4-1-63,-4 0-174,-2 2-505,-3 1 225</inkml:trace>
  <inkml:trace contextRef="#ctx0" brushRef="#br0" timeOffset="3624">3116 1039 103,'13'-4'232,"-13"4"-16,0 0-10,0 0-17,0 0-15,0 0-11,0 0-16,0 0-9,0 0-12,0 0-7,0 0-9,0 0-9,-36 9-12,23-9-6,-5 0-8,2 0-1,3 2 1,-2-4-6,-1 1-7,0-1-3,4-3-1,1 2 6,11 3-5,-20-11 2,14 4-5,-1 1 2,7 6-4,-10-14-1,7 6 5,3 8-2,-3-15-5,3 15 4,0-14-1,0 14 0,2-12 1,-2 12 4,3-10-2,-3 10-18,0 0-4,8-7-3,-8 7-2,16 2 0,-16-2-7,20 6-2,-7 1 4,-2-1-3,2 5-2,2-2-3,-2 3-2,2-2 3,-2 0-6,0 3 1,-2 2-3,-3-6 2,0 6 0,-1-2 1,-2-1-6,-2 2 9,2 0-11,-3-5 0,-1 0 4,-1 1-4,0-10-4,-8 18 1,5-9 2,-9-1 0,-1 3 0,-1-3 0,-8 1-4,0-2 0,-4 0-12,1-1-15,-3 0-26,1 0-24,1-2-41,1-1-45,-2 1-52,-1-3-56,2 0-247,0-1-559,1 3 248</inkml:trace>
  <inkml:trace contextRef="#ctx0" brushRef="#br0" timeOffset="4128">2438 534 199,'-5'-9'328,"5"9"-10,-5-11-6,5 11-19,-3-11-26,3 11-24,-3-8-28,3 8-28,0 0-3,0 0-31,0 0-21,-7-7-17,7 7-5,0 0-10,0 0-10,0 0-10,-13 24-10,13-11-6,-3 0-1,3 4-9,0 6-6,5-1 3,-5 6 6,10 6 7,-2-1-14,0-9-1,5 6-4,-3-6-4,8 7-6,-5-7-12,0-2-24,3 0-54,-4 2-49,-3-5-55,1-3-57,-2-3-60,-3 0-263,0 2-583,-3-5 259</inkml:trace>
  <inkml:trace contextRef="#ctx0" brushRef="#br0" timeOffset="4428">2220 654 202,'0'0'263,"-2"-11"-15,2 11-7,0 0-9,-1-22-2,1 22-9,0 0-7,0 0-7,-5-12-15,5 12 4,0 0-19,0 0-21,0 0-14,0 0-12,0 0-17,0 0-6,0 0-19,0 0-2,0 0-7,0 0-12,0 0-1,0 0-8,0 0 16,0 0-20,0 0 2,-3 43-6,3-43-1,8 31 3,-7-15 2,4 7 3,2-1-9,-1-4-3,1 6-4,3-1-3,-4-2-5,2 0-4,-3-1-6,0-5-18,3 3 15,-6-4 7,-2 1-9,3-2 0,-1-1-5,2 2-7,-4-5 4,0-9-4,0 0-3,-4 21-3,4-21-17,-13 11 5,3-4-9,-5 1-13,-1-3-9,-2-3-19,2 2-11,-10-4-17,1 2-14,-3 0-11,11-4-26,-8 2-33,6-2-30,1-1-54,1 0-275,3 0-578,1-7 257</inkml:trace>
  <inkml:trace contextRef="#ctx0" brushRef="#br0" timeOffset="4897">1720 897 81,'0'0'310,"0"0"-14,0 0-20,0 0-9,0 0-14,0 0-12,0 0-13,0 0-10,0 0-4,0 0-22,0 0-12,42-3-19,-42 3-4,15-3-5,-5 2-21,-10 1-3,19-2-19,-9 0-6,-10 2-12,28 0-8,-19-2-1,4 1-3,-13 1-17,22-1-1,-13-1-8,-9 2-9,25-2 5,-25 2-11,29 0 14,-21 2-36,-8-2 11,20 2 1,-20-2-8,14 4 2,-14-4-5,14 10 0,-14-10-5,11 9-1,-11-9 0,11 11 6,-11-11 0,10 13-13,-10-13 17,10 13-21,-7-7 2,-3-6 2,8 15-3,-8-15 4,7 14-5,-4-8-1,-3-6 4,7 12 6,-7-12-6,4 12 2,0-6-13,-4-6 14,0 0-4,9 14-1,-9-14 2,0 0-1,5 12-6,-5-12 7,0 0-8,2 5 3,-2-5-3,0 0-11,0 0 0,0 0-2,0 0 16,-7 13-13,7-13 3,0 0 0,-16 6 1,8-6-4,8 0 8,-18 5 0,7-4 0,-4 1 3,2 0-1,-2 1 15,-3-1-5,4 2-23,-6-1 16,1 0-7,2-2 6,-1 5 3,1-4-6,0 1 1,-2 0 5,-1-1 5,6 0-5,-3-2 1,4 2-1,0-1-3,2 0 1,-1 0 2,12-1-2,-21 0 5,21 0-3,-13-1-2,13 1 4,-16 0-2,16 0-2,-18-1 1,18 1-1,-11-1 7,11 1-3,-13-6-1,13 6-4,-14-6 6,14 6 1,-13-4 0,5 0-1,8 4 1,-8-10 7,3 6-3,5 4-3,-10-12-2,6 7 12,4 5-8,-9-14-3,6 9 8,0-6-6,3 11-5,-8-17-1,6 11 0,-1-4 3,3 10-9,-7-16 3,6 9 18,1 7-18,-7-17-1,6 10 10,-4-2-7,5 9-1,-5-12 3,5 12-1,-5-13-3,5 13 4,-3-12 6,3 12-6,-5-8 9,5 8-4,0 0 3,-5-11-9,5 11 5,0 0 4,-5-5 13,5 5-27,0 0-1,0 0 1,-11-5 8,11 5-2,0 0-2,0 0 3,-17 2 2,17-2-5,0 0 5,-16 5 0,16-5-6,-10 4 2,10-4 2,-13 10-4,7-5-2,6-5 1,-13 8 0,8-3 1,5-5-6,-8 8 2,4-3 2,4-5 5,-9 11-3,2-7 5,7-4-16,-8 11 14,3-1-3,2-3 10,3-7-3,-8 15 0,4-6-1,4-9-3,0 17 2,-1-9-10,1-8 7,-2 18 9,2-10-9,0-8 5,2 18-17,-1-11 15,-1-7-5,5 17-8,-1-9 2,0-1 20,0 2-9,2-2 0,-6-7 0,10 13 2,-10-13 4,8 14-10,-3-6 4,-5-8-1,13 14 1,-10-11-7,-3-3 14,12 10-18,-9-5-3,-3-5-2,11 5-16,-11-5 18,15 3-1,-8-2-5,-7-1-8,22 0-8,-10-1-15,-2-2-11,1 0-18,-5-4-28,9 3-20,-7-2-25,-1 3-33,-7 3-36,14-14-54,-10 9-270,-4 5-587,0 0 259</inkml:trace>
  <inkml:trace contextRef="#ctx0" brushRef="#br0" timeOffset="5939">1376 1067 42,'0'0'136,"0"0"-6,0 0-5,0 0-8,0 0-4,0 0-6,-15-2-7,15 2-4,0 0-4,0 0-1,-16 3-6,16-3-2,-16 5-8,9-3-6,7-2-4,-19 4-7,7-1-4,1 0-9,-4 0-3,2-1-2,-3 3-2,1 0-6,1 2 0,-1-3-3,-3-1-2,5 2-6,0-5-1,13 0 1,-26 6 6,16-4 11,0-2 13,10 0 15,-18 2 11,18-2 17,-16-4 9,16 4-2,-13-6 0,8 1 20,5 5 10,-8-11-4,5 3-15,3 8-3,-8-19 24,4 6-10,-2-3-10,4 2 2,-1-6-5,1-1-11,1-5-12,-4 0-10,-2 1-5,7-2-11,-3 3-6,3 0-2,-1-3-19,1 5 9,0-1-29,0-3 4,-4 4-22,4 1 17,0-1-26,-1 8 10,4-4-23,-6 4 12,3 14-6,-2-29 4,2 18 0,0 11 0,2-17-3,-2 17-6,-5-17-26,3 10-39,2 7-52,0 0-66,0 0-87,0 0-290,-6-16-632,6 16 279</inkml:trace>
  <inkml:trace contextRef="#ctx0" brushRef="#br0" timeOffset="6559">788 516 125,'0'0'276,"-3"-11"-15,3 11-10,0 0-16,0 0-12,0 0-23,0 0-14,0 0-22,0 0-15,0 0-15,0 0-16,0 0-8,0 0-14,0 0-11,0 0-12,0 0-3,0 0-5,0 0-8,0 0-2,0 0-10,10 32 1,-9-24-10,2 4-2,1 0-2,-3 0-6,6 3 3,-6-2-4,4 1-5,-1 0 1,0-1-4,0 0-1,-1 0 1,2-1-3,-4 1-4,3 0 0,-3-5-1,4 5-1,-3-6-2,-2-7 0,0 17-1,2-8 0,-2-9-2,-4 15 4,1-7-6,-4-2 2,-2 1-6,-3-3 2,-1 1-3,2 2-1,-5-5-3,-4 4-3,7-6 1,-5 0-1,0 0 5,4-6-3,-6 4 4,5-3 6,1-2-2,-1-1-4,0-1 2,4-3 5,1-2-5,2 0 3,1-1 0,-1-1 0,3 2 3,1-4 8,0 1 1,1-4-1,3 7-3,-2-3 6,2 2 4,-1 0-1,1 1-1,0-2-4,0 3-1,0 1 9,-2 1-2,-3-2-5,2 2-1,1-6-2,-6 5-3,3 0 3,-3 1-2,0 0-5,3 1-4,-3-1 0,3 0 0,-1 5-7,1-2-1,-3 0 4,1 0-2,2 0 2,5 8-3,-16-11-3,8 6-4,-5-1 4,3 1 3,-1 4-5,11 1 1,-22-3 3,9 4-10,-1 1 4,-3 2 4,1 3-3,3-3 0,-3 6 3,6-2 2,-1 0 0,1 2 0,5-3 3,-2 0 0,3 1 2,2 2 4,0 1-4,2-11 10,0 15 2,5-4 5,3-4 6,2-2-1,0 3 1,5-2 4,1-1 2,-2-2-5,4 0 0,5-1-8,-7 0 2,2-6-10,2 1-25,-1 0-28,-4 2-36,3-3-48,-5 0-74,-1-3-77,1 3-167,-13 4-488,17-7 216</inkml:trace>
  <inkml:trace contextRef="#ctx0" brushRef="#br0" timeOffset="7327">659 1246 241,'0'0'265,"0"0"-16,0 0-23,0 0-20,0 0-19,0 0-18,0 0-3,0 0-9,0 0-7,0 0-10,0 0-9,0 0-6,0 0 0,0 0 2,0 0-4,17-3-2,-17 3-3,19-2-14,-6 0-10,0 0-10,3-1-10,-4 1-20,4-2-32,-3 2-37,2 0-39,-5-2-44,-10 4-61,24-8-59,-14 1-268,-10 7-526,11-11 233</inkml:trace>
  <inkml:trace contextRef="#ctx0" brushRef="#br0" timeOffset="7731">0 105 42,'0'0'309,"17"-19"-30,-17 19-26,17-10-28,-9 5-21,7 0-20,1-1-21,2 0-15,5-1-17,-1-1-10,1 3-21,-2-4-10,-4 4-8,7 0-4,-8 1-14,1 0-9,1 3-41,-2-1-71,-1-1-75,-1 2-84,-4 1-141,-10 0-385,0 0 170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3:21.60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3132 363 137,'0'0'203,"0"0"-9,0 0-7,0 0-14,0 0-9,0 0-8,0 0-5,0 0-7,0 0-7,0 0-7,0 0 2,0 0-3,0 0 4,0 0 3,0 0-1,0 0 8,0 0-2,0 0-11,0 0-6,0 0-9,12 29-12,-6-21-7,-6-8-8,4 18-9,-1-8-3,-2-1-16,3 3 13,2 1-11,-4 3 3,4-4 2,1 1-5,-1 1 2,-1 1-7,8 6-9,-5-2-1,-1-3 0,4 3 6,-1-5-3,2 4-8,-3-5-8,1 2 5,-2-2-3,-1-2-7,1 2-1,-2-3-5,3-1-2,-6-1-1,3 3 10,-2-6-3,-4-5-21,3 10 5,-3-10-3,0 0 10,3 9-3,-3-9 3,0 0-2,-19 7 1,4-6-4,0-2 1,-9-1-2,-1 1 2,-10-3-6,-5 2-4,1-2 2,0-1-3,-3 1 6,-4 0 0,1-1-19,2 3 11,-1-4 4,5 0 1,2 6-6,7-1 3,-5-3 0,10 2-1,-1 2 0,10-1 15,-5-1-27,6 2 10,-5-1 3,1-1-4,3 1 0,-2-1 2,3 0 3,0 4-5,4-2-15,-2 0 15,13 0 1,-26-2-4,18 2 6,8 0-4,-20-3 6,20 3-6,-13-1 6,13 1-3,-11-5 6,11 5-12,-13-5 4,13 5 8,-12-8-6,6 2 7,6 6-5,-12-11-1,4-1 0,2 5-5,-1-4 5,1-1-4,-1 1 1,2-2-5,2 4 7,0-6-8,3 4-9,-3-2 14,-2 2-5,5 11-1,5-21 1,-4 12 0,4-1 0,-2 1 3,-3 9 1,7-17-1,-2 10-6,1-1 1,4 1-3,-2 3 0,0 0 3,-8 4 0,21-4 0,-8 2 15,-13 2-23,22 2 10,-8 1-3,-1-2 3,2 3-5,0 0 8,-6 3-4,3-1 2,-2 1 1,1-3-6,-3 1 5,2 1 4,-4 0 2,4 0-5,-6 0-2,4 0 6,3 2-2,-1-1-4,-4 3 0,2-4 6,-1-1-1,-7-5 1,5 11 1,0-5 4,-5-6-5,5 11 4,-5-11-3,0 11 7,0-11-18,-12 13 20,2-7-2,-4 1 0,-4-3-2,-3 3-5,-2-1 3,-5 0-5,1 0 3,-9 1 6,-2 0-11,-1-1 11,10 1-7,1-3 5,0 2-4,2-4 3,-1 3-14,-1 0 18,2-2-10,0 0 5,5-1 7,3 1-9,5-2-4,-7 3 6,5-4 1,2 0-4,-3 2 4,6-2-2,10 0 7,-19-6-9,9 4 11,0-2-19,1-1 20,2-1-6,7 6-1,-13-17 0,5 4-2,3 5-3,-3-4 6,1 0-1,2 1-3,-1 0 7,3 0-20,-1-4 12,1 4 4,0 0-14,0-2 5,-1 5 4,4 8-7,-5-17 5,2 8-1,3 9 3,-3-13 8,3 13-11,-5-10 3,5 10 0,0 0 0,-2-11 6,2 11-12,0 0 6,0 0-2,0 0 2,-3-10-4,3 10 3,0 0-2,0 0-5,0 0-4,0 0-10,0 0 18,0 0-15,0 0 13,0 0 2,10 32-3,-5-21 4,1 1 3,1 7-3,3 1 6,-1-1 5,3-2-9,1 6 13,-3-3-13,4-2 20,-4-2-6,0-1-3,-4-3 4,2 3-12,1-1 6,-3 1 3,1-4 4,-2 2-4,-2-2-1,0-3 6,-3-8-26,-3 17 18,-2-9-4,-5 0 3,-5 2 3,-9-3 2,-2 0-2,-15-3-4,2 3 5,-3-5-3,1-1-7,-1-1 8,1 2-3,5-2-12,7-2-20,4 2-40,6-1-48,1-2-70,3 1-53,5-3-86,6-1-323,4 6-698,3-16 309</inkml:trace>
  <inkml:trace contextRef="#ctx0" brushRef="#br0" timeOffset="1268">2785 77 151,'0'0'255,"12"-8"-18,-12 8-13,14-4-12,-4 0-16,5 1-10,0 1-14,9-2-3,0 0-15,6 1-10,1-1-10,3-3-15,5 3-14,-1-2-7,-14 4-15,4-3 6,-10 3-13,-1-2-11,1 2-9,0-2-4,-5 4 1,-5-5-27,-8 5-40,14 0-37,-14 0-64,0 0-70,0 0-38,0 0-189,0 0-445,0 0 196</inkml:trace>
  <inkml:trace contextRef="#ctx0" brushRef="#br0" timeOffset="1506">2227 142 55,'0'0'270,"0"0"-7,24-20-17,-8 15-19,4 0-16,1-3-18,-3 3-17,0-1-21,-2 0-14,-3 3-13,4-2-16,-9 2-17,5 1-44,-13 2-52,10-5-60,-10 5-62,0 0-66,0 0-137,0 0-351,0 0 156</inkml:trace>
  <inkml:trace contextRef="#ctx0" brushRef="#br0" timeOffset="1713">1448 228 132,'2'-7'247,"6"-5"-10,2 1-9,-4 2-19,4-2-21,1 1-13,-1 2-15,1-1-8,4-1-18,-2 0-11,-3 4-9,5 0-6,-2-1-20,0 4-8,0 0-8,1-2-6,-4 2-9,0 3-4,-10 0-4,16-1-7,-16 1-5,18 4-3,-10-1-1,0 3-5,-1 1 0,-1-1-4,-2 2-1,1 3-2,-2-4-1,-3-7-2,3 17-4,-3-9-1,-2 5-2,-1-2 1,-2 0-2,0 1 0,-4-5 1,-6 4-2,-5 0 0,-2-2 6,-4 1-7,-1-4-2,-2 1 5,1-5-5,-3 5 0,-4-4-4,7 0-1,2 2 5,0-2-1,-2 0-3,4 1-1,-2-4 1,3 0 0,5 2-3,-2-2 4,6 0-1,-4 2 9,5 0-8,1 0 5,1-1-5,11-1-4,-16 4 3,7-2 5,0 3 5,4 1-1,-2 3 35,2-1 1,-3 5 4,5-2 10,-5 2-1,11 4 4,-1 2-4,1 5 6,2-2-8,1 4 4,3-3 2,4 9 3,3 2-8,0-1-4,-1-1 0,0 2-3,2-2 0,0-1-9,-1 2 2,-3-10-8,-6 2-6,2 6 0,-4-6-39,3-3-57,-4-1-65,-1 1-64,0-1-75,-1-5-70,-2 1-224,0-17-609,-5 26 270</inkml:trace>
  <inkml:trace contextRef="#ctx0" brushRef="#br0" timeOffset="2357">720 327 129,'-5'-9'182,"0"-2"5,-1-1-9,1 1-5,0 3-6,-3 1-18,3-1 0,-2-2 1,1 4 2,6 6-2,-12-12 0,7 7-12,5 5-7,-8-7-16,8 7-7,0 0-13,-6-6-8,6 6-9,0 0-9,0 0-6,-7-7-4,7 7-9,0 0-1,0 0 0,0 0-14,0 0-2,0 0-3,0 0 5,0 0 1,0 0 0,5 33 7,-2-23 0,1 4-3,4 3 0,-2-2-1,4 4 9,0 3-2,0-1 0,1 1-3,2 1 4,0 1-4,-2-2-3,2 2 5,1 2 0,3 3-2,1 2 6,-5-6-8,-1-1 3,4 6-3,-8-6-5,4-1 4,-1-1-3,0-1-3,-2 1 7,-5 0-7,3-6 4,-2 6-6,1-7 1,-2 0-5,-1 0 4,3 0-7,-2-2 5,-3 0-5,6-2 0,-6-1-6,1-3-5,-2-7 9,2 17-4,-2-17-3,3 9-5,-3-9 4,2 8-3,-2-8-4,0 0 3,0 11 1,0-11-1,0 0-3,0 0 17,-17 5-17,17-5 1,-14 0-7,2 0 4,-1 0-2,-1-1 3,-4-1-6,0 0 2,0 4-1,-7-5 3,3 0-9,-5-1 4,3 3-14,-4-1 17,10 1-8,-9 1 10,4-2-2,-5 2-3,2-3 0,8 1 2,-8 0-2,3 1 3,7 0-5,3 1 1,0-2 5,2 0 1,11 2 3,-18-3-14,11-1 7,-3-1 7,10 5-14,-13-6 9,7 2 11,6 4-10,-10-13-2,2 5-4,5-1-1,1-2 0,0-6-7,-1 3-2,3 0 8,3-4-4,-3 4-5,0-8-1,0 5-5,2 2 3,-2-3 3,-2 5 0,2-3-6,0 4 2,0 0-7,0-2 4,0 14 1,-3-19 3,3 19-10,-1-16 15,1 16-3,0-14-7,-2 6 4,2 8 4,-2-13-7,2 13 4,0 0-8,-6-11 2,6 11-2,-7-6-5,7 6 9,-11-7-7,11 7 6,-18-4-1,11 4 8,-11-2-3,18 2 1,-26 2 2,12 0 3,-6 0 0,6 1 4,-6 2 2,-1 0-1,3 0-4,-3 3 5,0 3 8,4-3-11,1-1 0,-2 2 5,3 1-3,2-1 1,2-1 1,0 1 2,4-2 0,1 1 1,2 0 4,4-8 0,-6 16 3,6-10 9,0-6 4,1 15 3,6-6 9,4 1-1,-1-5 4,5 2-6,1-1-5,8 0 2,1-3 5,4 0-10,12-2 3,3-1-5,-5 2 2,3-4-18,-12 2-31,-1 0-46,-3 0-66,-1-3-73,1 0-87,-12 0-312,6 1-663,-4 0 294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4:27.79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14505 144 76,'0'0'93,"0"0"18,0 0-16,0 0 3,0 0-6,0 0-9,0 0-1,0 0-5,0 0-9,0 0 13,0 0-22,0 0 1,-25-11-4,25 11-5,0 0-6,-11-1 5,11 1-10,0 0-2,-21 0-2,21 0-4,-18 1 0,8 1 1,-5-2-7,2 2 3,2-1-1,-2 1-5,13-2-3,-21 2-3,9-2 0,12 0-2,-21 0 2,21 0 3,-16 0-3,1 0-1,5 0 0,10 0-1,-23 0 3,10 0 0,2 0-3,0 0 0,11 0 1,-26 0-5,14 0 1,2 0-1,-3 0-3,-3 0 4,16 0-4,-23 0 1,9 0-8,2-2 6,12 2-1,-19-2 3,9 4-3,10-2-2,-23 0 5,12-2-9,11 2 2,-22-1 3,13-1-9,9 2 7,-20-3-4,5 3 5,4-1 0,-4 1-5,-1-2 2,3 4 3,-6-4-6,4 2 7,-3 2-2,-2-2-2,3-2-6,-1 2 6,0 0 2,1 0-4,1 2-2,-2-2 1,0 0 2,0 1 0,0 0-1,4-1 5,-3 0-4,0 2 3,0-4 0,-1 2-4,2 0-1,1 2-2,-4-2 4,3 3 3,-1-3-3,1 0 0,0 2-5,-4 0 8,2 0-3,-1 0 0,2 1 2,-1-1 2,-1 0-2,1 0-3,2 0 3,-1 0-3,3 0 4,-6-1-11,6 2 8,0-4 0,-2 2-1,2-1 2,1 2-1,-1-2 0,1 0 0,-1-3 3,-1 3-6,15 0 6,-28 1-1,14-2-2,2 1 0,-6-3-2,2 3-1,3-2 5,0 0-5,-5 2 6,4 2-2,-1-2 1,-3 0-4,0 2 3,2-2-2,1 1-1,-3-1-4,0 2 6,2-2 0,-2 0 2,5 1-2,-2-1-3,4 0 3,11 0 1,-20 0 0,20 0-2,-13 2-3,13-2-16,-11 1-25,11-1-25,0 0-31,-11 2-42,11-2-123,0 0-288,0 0 127</inkml:trace>
  <inkml:trace contextRef="#ctx0" brushRef="#br0" timeOffset="962">12802 119 38,'0'0'105,"-13"0"-9,13 0-6,-21-3 1,10 3-2,11 0-7,-22-4-9,8 3-3,-1 1-2,0-1-15,1-1 1,-2-1-15,-1-1 7,-1 2-3,-1 2-8,2-2-3,-2 0-8,-4-1-1,5 1 7,-1 0-5,1 2 5,0-2-6,-7-2 3,6 3-2,-6 1-3,9-2-8,-5 1 3,3-1 0,-6 1-1,-1 1-1,7 0 0,0-2-5,-9 0 4,4-1-8,-3 4 5,0-2-5,0 1-3,1-3 4,-4 3 4,3 0-7,1-2 1,1 1-3,-1 1 5,3-2-4,-4 2 5,8 2-7,0-4-15,0 0 14,-7 0 7,7 2-5,-8-2 3,0-2-3,5 3 2,-5-1 3,2 0 12,-6 2 2,3-2 8,-3-2 3,4 3-1,2-3-3,4 3-1,1 1-1,2-1-5,-2-1-3,1 0 6,0 2-4,-1 0 0,1 0-6,3 2 0,4-2 3,-4 0-3,15 0-6,-21 0 2,13 2 0,8-2 0,-17 1 0,17-1-9,0 0 4,-18 1 3,18-1-2,0 0-3,-11 2-1,11-2 2,0 0-8,0 0 8,0 0 0,-11 3-1,11-3 0,0 0-3,0 0 4,0 0-3,0 0-4,0 0-9,0 0-28,0 0-28,0 0-47,0 0-180,0 0-319,0 0 140</inkml:trace>
  <inkml:trace contextRef="#ctx0" brushRef="#br0" timeOffset="2440">9720 11 6,'-13'1'68,"13"-1"0,0 0-7,-13 0-1,13 0-9,-13 1 6,13-1 0,-16 2-8,16-2-6,-18 2 10,8 0-9,-1-1-1,-4-1-8,2 2-1,-3 1-11,1-2-5,-1 1 11,-1 0 5,1 0-7,-3-1 3,4 0-4,-3 1-4,0-2-4,2 2 9,-4-1 6,2-1-8,0 2 1,-1 0 2,3-2-3,-6 0 1,0 0-11,4 0 2,-2 2-4,2-2 3,-5 0-5,2 0 1,-2 2-1,4-2 4,1 0-2,-7 0-1,6 2-10,1-1 4,-5-1 5,5 0-19,-6 2 14,6 0 6,-5 0-10,-1-4 2,6 2-4,-5 0 4,0-2 5,-1 2-4,-1 2-1,1-2-5,-1 0 6,-1 0-4,0 0 0,2 0 5,-2 0-13,-2 0 10,5-2-1,-3 2-4,2-2 5,1 2-1,-1-1 0,4 1 4,2 0-5,-2-2-2,3 2-3,-3-2 0,2 2 5,-1 0-6,-1 0 6,4-2 1,-4 0 2,2 0 2,0 1-9,0-1 5,0 2-6,2 0 3,-3-2 4,2 1 8,-2-2-8,3 1-3,-2 0 3,0 1 1,-3-2 0,-1 1 2,4 1 1,-1-1 3,-6 0-5,1-1-5,4 2 3,-6-1 12,4 0-7,-4 2 1,-1-3-24,3 5 19,-2-2 1,6 0 1,-1-2-1,0 4 1,-2-4-6,-1 2 1,4 2 0,2-2 2,2 1 2,-5-1-2,6 2-1,-3-2-1,4 2 0,-4-2 1,3 2 1,-3-2 0,0 2 0,0-4-4,-1 2 1,1 0 1,0 2 2,-2-2-8,2 0 5,-1-2 3,3 4-11,-6-2 11,3 0-2,-6-2-4,7 2-9,1 0 11,-3-1 2,0 1 1,1-1-4,1 2 4,-2-1-4,6 0 10,-11-1-3,7 1-19,1 1 14,-1-1-4,0 0 11,3 0 2,-5 0-11,6 0 5,-4 0-8,3-1 13,4-1-14,-5 2 9,-1 0 0,3 2-1,-1-2-1,-1-2-1,1 2-3,2 0 1,-2 0-1,1-2-1,-3 2 7,-1 0-7,0 2 9,4-4 0,2 4-7,-2 0-1,-3-2 10,3 1-7,2-1-2,-2 0 8,-1 1-8,2-1 1,-3 2 4,1-2-7,15 0 7,-24 2-5,11-2-4,1 2 7,1-1-2,11-1 0,-23 0 5,12 0-2,11 0-7,-22 2 10,9-2-5,0 0 0,2 1-5,-2-1-8,13 0 14,-23 2 0,12-2-3,11 0 1,-20-2-3,4 4 7,4-2-4,-1 0-7,0 0 9,13 0-1,-26-2 0,10 1 3,1-1-5,-1 2 4,-2-3-9,4 1 11,-3 0-9,-2 2 5,2-2 3,-4 0 1,5 0 1,-2 2 0,-2-3-7,4 1 4,-2 2-2,0-1 2,0 1-9,0-1 10,2 2-2,0-1 4,-2 1-13,2-1 9,1 0-1,0 2 4,-3-2-3,4 2 2,1-1-4,-4-1 3,1 0-9,3 0 7,0 0-5,-2 0-1,-1 0 12,2 2-6,-1-2 8,-1 0-13,-2 2 10,-2-2-1,-3 0-4,5 0 1,-1 0-4,-4 1 12,2-1-17,1 0 8,-4 0-8,4 0 16,-4 1-8,-4-2 3,10 1-6,-1 1 6,1-1 1,1 0-11,-7 0 4,6 0-1,0 2-3,-1-4 7,6 4-7,0-2 7,-2-2 1,0 2-1,6 2 1,-6 0-4,15-2 2,-21 0 3,11 0 1,10 0-6,-20 2 10,20-2-10,-21-2-1,15 4 3,-6-1 6,12-1-5,-29-1 5,18 1-6,-4 0 2,2 0 1,13 0 0,-25 0-3,12-2-1,2 0 5,-5 2-11,3-2 8,-4 2 5,3-1 0,14 1 9,-23 0-4,10 0-4,-2 0-1,1 0 3,-1 0 3,3 1-4,12-1 1,-19 0 4,9 0-5,10 0 1,-24 2-2,12-2-3,4 2 2,8-2 1,-15 0 0,15 0 1,-13 3 3,13-3-13,-13 0 6,13 0 0,0 0 7,-16 2-12,16-2 5,-10 3-9,10-3 12,0 0-13,-14 0 6,14 0 0,0 0 7,-15 1 4,15-1-9,0 0-3,-13 0-14,13 0-36,0 0-54,-13-4-137,13 4-261,0 0 116</inkml:trace>
  <inkml:trace contextRef="#ctx0" brushRef="#br0" timeOffset="8509">4880 38 46,'0'0'67,"0"0"-1,0 0-6,0 0-4,0 0-2,0 0 1,0 0 1,0 0 0,0 0 8,0 0-18,0 0-1,0 0-1,0 0-6,0 0 3,0 0-14,0 0 7,0 0-5,0 0 4,0 0-1,0 0-4,0 0 2,0 0-7,0 0-3,0 0 1,0 0 7,0 0-4,0 0 5,0 0 1,-28 9-14,28-9 10,-17 3-8,17-3-4,-15 4 2,7-4 1,8 0-11,-17 4 10,8-2-1,9-2 7,-17 5 1,17-5-2,-13 0-7,13 0 3,-18 3-6,9-3 2,9 0-2,-17 1 9,17-1-2,-19 0-8,11 0 4,8 0-1,-20-1 7,20 1 6,-16 0-1,16 0-2,-20 1-4,11-1 1,9 0-4,-22 2 3,22-2-3,-19 0-2,9 0-2,10 0-3,-15 2 3,15-2-4,-19 0-2,9 2 3,10-2 0,-16 1-6,16-1 2,-21 2-2,12-1 4,9-1 0,-14 3-1,14-3 5,-15 2-4,15-2-1,-18 2-3,18-2 4,-16 0-7,16 0 3,-15 2-1,7 0 3,8-2-3,-16 4-3,6-3 4,10-1 3,-13 4-8,3-4 6,10 0-4,-18 4-7,10-2 5,8-2 4,-13 0 0,13 0 8,-16 0-10,16 0 3,-16 1-3,16-1 1,-13 0-2,13 0 2,-14 0-2,14 0 4,-17-1-1,17 1-4,-18 1 1,18-1 5,-17 2-5,17-2-4,-14-2 0,14 2 10,-15 0-4,15 0-1,-11 0-1,11 0 5,-23 0 2,11 2-4,-2-2-4,-3 0 2,4 2-1,-1-2 0,-1 1 4,2-1-5,-3 0-8,3 0 14,-2 0-1,15 0-5,-26 0-3,16 0 7,-1 1 0,11-1 0,-23 2-1,10-2 0,2 2 1,11-2 1,-22 2-5,9-2 4,4 0-2,-4 0 0,1 1 0,12-1-7,-24 0 9,9 0 0,2 0-2,-2 2-6,1-2 5,-1-2 3,0 2 2,1 2-2,-1-4-4,-1 2 4,1 2-6,2-2-1,-5 0 7,2 0-4,1 3 4,-4-3-5,-1 0 1,4 3 4,0 1-6,-4-3 11,-1 2-7,3-1-1,0-1 3,-6-1-2,6 2-1,-5 0-1,3-1 0,-3 0 1,4 1-1,1 0 4,3-1 1,-6-1 0,5 0-2,-10 2-3,8-2 3,-7 2-2,8-2 3,-1 1 2,-2 2-4,-6-1 3,8-2-3,2 0-3,-4 2 3,4-2-3,0 0 6,-4 0-2,-3-2-3,2 0 0,-2 0-2,-3 1 5,2 0 1,6 1-3,-3-5 3,0 3-10,-1-1 8,-2 2 3,0-3 0,1 3-9,5-1 7,-5 2-3,2-2 6,1 2-1,-4-1 2,-1 0-7,1 1 2,-2 1 3,6-1-7,-4 1 4,1 1-11,-5-2 11,7 3 0,3 1-7,-6-3 8,6 2 2,0-1-3,-2-1 4,3-1-8,0 2 4,1 1-4,-2-2 7,0 3-6,2-2 1,-2 1 4,0-2-16,-5 1-8,5-2-22,-1 1-14,4-1-13,-3 0-33,3 0-26,-2 0-110,-1 0-259,1-1 115</inkml:trace>
  <inkml:trace contextRef="#ctx0" brushRef="#br0" timeOffset="30320">1972 65 57,'0'0'86,"0"0"-4,0 0-5,0 0-2,0 0-8,0 0-10,0 0-1,0 0 14,0 0-16,0 0 1,0 0-2,0 0 2,0 0-10,0 0 6,0 0-17,0 0 22,0 0-6,0 0 1,0 0-3,0 0-6,0 0-3,0 0 8,0 0-14,0 0 1,0 0-8,-9 13 0,9-13-12,0 0 10,0 0-10,0 0 6,0 0-7,0 0 2,0 0-9,0 0 4,0 0-12,0 0-2,0 0 3,0 0 0,0 0-2,0 0 5,0 0-8,0 0 6,0 0-1,0 0 1,0 0-5,0 0 1,0 0 4,0 0-2,0 0-2,0 0 5,0 0-3,0 0 4,0 0-7,0 0 13,0 0-10,0 0-1,0 0 3,0 0 2,0 0-11,0 0 15,0 0-3,0 0-6,0 0 3,0 0 5,0 0-6,0 0 4,0 0-6,0 0 2,0 0-3,0 0 0,0 0 6,0 0-3,0 0-1,0 0 5,0 0 0,0 0 5,0 0-6,0 0 2,-12 3 1,12-3-5,0 0 1,0 0 2,0 0 5,0 0-9,-15 3 2,15-3-4,0 0 5,0 0 4,0 0-6,-9 4 6,9-4-8,0 0-2,0 0 2,0 0 3,0 0-3,-5 4 3,5-4 1,0 0 0,0 0 4,-10 3-3,10-3-9,0 0 20,0 0 7,-15 2-7,15-2 4,-16 2-3,16-2 3,-15 0-7,15 0 0,-17 0 0,7 0 4,-2 2-2,12-2-1,-22 2 2,9 0-8,-2-1 4,5 1-1,10-2 5,-18 2-9,8-1 3,-4 0-5,2 1 7,-1 0-6,-1-4-2,14 2 6,-25 4 0,11-4-2,-1 0 1,2 0-4,-2 1 5,4-1-1,-6 2 4,3 1-12,-4-3 11,3 0-2,1 0-5,-3 0 5,3 1-3,2 1-2,-4-2-3,5 2 1,-7 0-7,8-2 11,-5 1-4,4 0 2,-2 1 1,13-2-2,-18 0 20,10 2 8,8-2 5,-18 1-6,18-1 0,-20-3-5,6 3-1,14 0 1,-22-2-7,13 2-3,-3-1 3,12 1-4,-18-3 2,7 3-1,11 0 0,-18-2-4,5 0-2,3-2 3,10 4 2,-21-3-5,10 1-2,11 2 5,-22 0-3,14-2-1,8 2 3,-24-3-4,11-2-1,1 5 2,3-1-3,-6-3-1,0 2-1,5 2 3,10 0-5,-22-4-4,9 4 8,-2-3-2,5 1 1,10 2 1,-21-2-1,13 0-1,8 2-3,-21 0 7,8 0-4,13 0-2,-15-2 1,15 2-1,-21 0-2,9 0 0,12 0 4,-14-2 3,14 2-5,-20 0 2,20 0 2,-18 0-2,18 0-1,-14-1 1,14 1 10,-15-2 5,15 2-2,-16-1-2,16 1-1,-18-3 2,18 3-6,-15 0 0,5-4 1,10 4 2,-14-3-2,14 3-1,-18-1-1,11-3-3,7 4 2,-18-1 1,18 1-4,-14-2 4,14 2-6,-22-4 1,16 2 1,6 2 2,0 0-1,-18-5-4,18 5 1,-15 0 5,15 0-5,-14-4 1,4 2 2,10 2-2,-15-2 1,15 2-2,-18-3-2,18 3 2,-14-2 3,14 2-4,-13-2 3,13 2-4,-15 0-1,15 0 1,0 0-1,-21-1-2,21 1 6,-13 1-2,13-1 0,-12-1 1,12 1 0,-14 0 0,14 0-2,0 0 3,-21 0-3,21 0 3,-13-1-1,13 1-2,-12 1 4,12-1-4,-18 0 0,18 0 3,-14 0-1,14 0 0,-13 0 0,13 0-1,-15 0-3,15 0 1,-15 0 4,15 0-2,-16 1 0,16-1 3,-15 0-5,15 0 2,-14 0-2,14 0 2,-18-1-2,18 1 2,-15-1 1,15 1-2,-13 0 2,13 0-1,-18-2 0,18 2-1,-11 2 1,11-2 1,-13 1-3,13-1 0,-15-1 5,15 1-3,-18 0-3,18 0 3,-18-2-2,18 2 2,-16 2-1,16-2 4,-15 1-1,15-1 2,-18 1-2,18-1 0,-14-1-5,14 1 2,-10 1 2,10-1 1,0 0-4,-12 0 3,12 0-1,0 0 4,-13 2-3,13-2 2,0 0-3,0 0 4,0 0-4,0 0 3,-11 2-2,11-2 2,0 0-3,0 0 1,0 0 2,0 0-3,0 0 2,0 0-1,0 0-1,0 0 0,0 0 0,0 0-3,0 0 3,0 0 3,-11 3-4,11-3 2,0 0-4,0 0 4,0 0-2,0 0-3,0 0-5,0 0-24,0 0-52,0 0-62,0 0-64,0 0-146,0 0-387,0 0 171</inkml:trace>
  <inkml:trace contextRef="#ctx0" brushRef="#br0" timeOffset="110892">2461 3807 47,'0'0'98,"0"-11"-1,0 11-10,0 0-9,0 0-2,0 0-2,0 0-8,0 0-5,0 0-11,-15-10-4,15 10 4,0 0-10,0 0-2,0 0-1,0 0-8,0 0 4,-16 15-1,16-15 8,-8 12-16,5-5 2,-4 0-1,-1-1-7,0 7 2,-2-1 1,0-1-4,-4 0 7,-4 4 7,3 4-10,-1-7 3,-4 3 2,4-1-3,-5 2-2,0 5-1,6-6 0,-6 2-8,3-1 3,2 0-7,-1 1 0,4-4 6,2-2-8,-1 0-2,3 0 2,-3-3 8,4-1-9,0-4 4,8-3 2,-8 10-5,5-6 2,3-4-3,0 0-2,-13 4 7,13-4-6,0 0 1,0 0-1,0 0-2,0 0 1,0 0-1,0 0 0,3-25-1,-3 25-4,0 0-24,6-9-18,-6 9-51,12-6-144,-3 4-259,-9 2 115</inkml:trace>
  <inkml:trace contextRef="#ctx0" brushRef="#br0" timeOffset="130242">2241 1352 91,'0'0'170,"0"0"-8,0 0-10,0 0-4,0 0-2,0 0-4,0 0-2,0 0-2,0 0 1,0 0-3,0 0 0,0 0 0,0 0-1,0 0-3,0 0 6,0 0-14,0 0-8,-3-12-2,3 12-4,0 0-2,0 0 8,0 0-17,0 0-7,0 0 3,0 0-7,0 0 3,0 0-5,0 0-5,0 0-6,0 0 6,0 0-3,0 0-2,0 0-2,0 0-6,0 0 7,0 0 0,0 0-15,0 0 2,0 0-3,0 0-8,-5-7 4,5 7-11,0 0 9,0 0-10,0 0-2,0 0 4,0 0 1,0 0-7,0 0 5,0 0-1,0 0 2,0 0-11,0 0-1,0 0-4,0 0 1,0 0-4,0 0 2,0 0-2,0 0 0,0 0-2,0 0 13,0 0-7,0 0 2,0 0-4,0 0-7,0 0 9,0 0-8,0 0 7,0 0-11,0 0-2,0 0 2,0 0-2,0 0 0,0 0-5,0 0-2,0 0 2,0 0-3,0 0-2,0 0 1,0 0 1,0 0 4,0 0-6,0 0-3,0 0-2,0 0-1,0 0 0,0 0 1,0 0-5,0 0 7,0 0-4,0 0 3,0 0-3,0 0 2,0 0 3,0 0 5,0 0-12,0 0 5,0 0-1,0 0-4,0 0-3,0 0 8,0 0-2,0 0 3,0 0-3,0 0-1,0 0-2,0 0 1,0 0 2,0 0 3,0 0 1,0 0-4,0 0 3,0 0-5,0 0 1,0 0-1,0 0-1,0 0 2,0 0-1,0 0 2,0 0-3,0 0 8,0 0-7,0 0-4,0 0 9,0 0-3,15 26-1,-15-26 4,5 6-5,-5-6 2,3 8 4,-3-8-5,6 8 2,-6-8 2,5 13-2,-5-13 1,7 9-1,-4-1-1,0-2 2,-3-6 1,12 10-3,-9-4 1,-3-6 1,6 12-4,-2-6 5,-4-6-6,5 9 3,-5-9-1,4 10 2,-4-10-1,2 10-1,-2-10 2,0 0-1,0 13-6,0-13 7,0 0 1,-2 15 1,2-15-3,-8 11-3,3-5 5,1 0-1,4-6 0,-17 7-2,14-1 1,-7-3 1,10-3-1,-23 8 4,9-4-2,1 1-1,3-3-3,-1 2 4,-4 0 1,5 1-6,-1-4-2,1 2 8,-2 4-1,12-7-7,-14 3 5,7-2 0,7-1-1,-13 4 4,13-4-8,0 0 9,-13 3-1,13-3-2,0 0 2,0 0-2,-16 1-5,16-1 7,0 0 0,0 0 22,0 0 0,0 0-2,-15-6 0,15 6 14,0 0 0,-6-8-5,6 8 2,-3-9-6,3 9-1,-9-11-5,9 11 1,-9-10-4,5 3-4,4 7 1,-3-13 0,-2 6-2,5 7-8,-10-16 5,10 8-5,-4 2 4,4 6-3,-10-15-2,7 5 1,-2 1 0,-2 2-3,4-4-3,-4-1 2,-1 1-4,5-2 3,-4 0-1,1-3-5,-1 2-2,-1 3 2,2-6-4,-1 3-2,-1-2-5,2 1-3,-1 0-1,-1 0-6,-2-5-4,2 5 3,1 1-6,-1 0-3,-1-1 0,2 1 1,-1 0-3,1 2 2,-1-1-1,5 2 4,-4 0 0,3-2-3,0 7 9,4 6 0,-9-13 0,5 7 4,4 6 2,-5-9 1,5 9-2,-6-10 0,6 10-6,0 0-14,0 0-44,0 0-34,0 0-38,0 0-48,0 0-55,0 0-70,8 40-55,3-27-234,2 8-671,5-3 297</inkml:trace>
  <inkml:trace contextRef="#ctx0" brushRef="#br0" timeOffset="131457">2386 1960 234,'0'0'323,"0"0"-13,0 0-21,0 0-25,3 8-18,-3-8-5,0 0-8,0 0-11,0 0-6,0 0-27,0 0-3,0 0-14,0 0-9,0 0 7,0 0-8,0 0-9,5 9-14,-5-9-13,4 8-11,-4-8-16,0 0-7,3 9-9,-3-9-5,8 7-8,-8-7-8,0 0-8,5 10-7,-5-10-31,0 0-68,5 8-60,-5-8-57,0 0-65,0 0-69,0 0-75,0 0-207,0 0-633,0 0 280</inkml:trace>
  <inkml:trace contextRef="#ctx0" brushRef="#br0" timeOffset="131998">1565 1235 82,'0'0'145,"-6"-11"13,6 11-5,-5-11 1,-2 5-10,7 6-7,-6-13-4,1 7-9,5 6 12,-7-13-5,1 6-18,6 7 1,-5-13 1,3 6 9,2 7-7,-3-12-12,3 12-7,-5-12 15,5 12-17,0-14-9,0 14 14,-3-11-2,3 11-9,-7-15-9,6 9 12,1 6-11,0 0-6,-7-16-6,4 11 6,3 5 5,0 0-10,-7-14 0,7 14 16,-5-7-17,5 7 4,0 0-3,-4-8-1,4 8-9,0 0 3,0 0-6,0 0-5,0 0-3,0 0-10,0 0-3,-9-8 1,9 8-10,0 0-2,0 0-8,0 0 2,0 0-3,0 0 5,0 0 0,0 0 3,10 30 4,-10-30-4,3 17-4,-1-9 6,1-1-10,1 1 5,-1 2 9,3 2-4,-1 0 0,-5-2-5,7-1 0,-4 3 7,5-1 5,-5 0-7,1 3 3,2-1-2,2-4 5,-4 2-6,-1 2-1,0-3-6,4 4 0,-2-2 0,1 0-5,-3-4 5,1 5-2,0-3-5,0-1 6,2 2-8,-2 4-1,-1-4 0,2 1-2,-2 3-2,0-6-3,4 4 8,-4-2-7,-1 4 2,-1-7 0,2 1-6,2 1 2,-1-3 1,5 4 6,-4 0-6,-1-2-1,-1-1-10,2 3 8,0-5 5,-5-6 0,4 17 5,-4-11-12,7 1 0,-7-7 6,6 11-1,-1-5-1,-5-6 4,4 13-4,-1-7-4,-3-6 0,8 9 4,-8-9-1,5 9-4,-5-9 5,5 6-2,-5-6-2,0 0 1,0 11 2,0-11-4,0 0 4,3 11-5,-3-11 1,0 0 4,-10 15-3,10-15 2,-14 6 4,14-6-2,-12 7-1,2-7-2,6 6-1,-9-3 4,13-3-1,-22 3-2,16 0 3,-6-1-4,12-2 3,-17 0 2,5 0-2,-1 0-3,13 0 4,-21-2-1,11 0-2,10 2 0,-18-4 2,7 1-2,11 3-1,-18-8 3,11 3 0,-1 1 3,8 4-1,-13-12-2,7 7 8,6 5-10,-15-8 3,13 3-1,2 5-3,-9-8 0,9 8 4,-10-5 3,10 5 4,-5-6-7,5 6 10,0 0-1,0 0 3,-7-6 1,7 6-5,0 0 3,0 0-2,0 0-1,0 0-4,0 0 2,-6-7-4,6 7 2,0 0-3,0 0 0,0 0 2,0 0-1,0 0-1,0 0 0,0 0 3,0 0-3,0 0-2,0 0 1,11 28-3,-11-28 7,5 12-3,-3-7 1,4 3-4,-2 1 1,-4-9 7,8 11-7,-5-2-2,0-3 1,4 4-2,-2-1 8,-2 0-4,0 3-2,0-1 1,-3-1 1,7 1-4,-5-1 4,1 1 1,0 3-1,-3-1 8,3 0 4,-3 0 0,0 0-2,4-2 1,-4 2-2,-4 0-1,4 2 0,0-2 1,-3-4 0,1 4-4,1-3-3,-4 2 5,-2-4-2,7 0 2,-6 3 0,1-1 3,-5-1-3,-1 1 7,-2 1 7,-2-2-4,4-2-1,-6 1 2,0 0-4,-6 2-2,0-2 27,-3 0 0,-8-1-11,-5 2-2,13-3 0,-5-1-5,-9-2-2,11 2-3,-10-3-3,8 4-1,3-5-2,2-2-7,2 1-29,-1-5-37,8 4-46,0-5-61,3 2-60,2-1-63,-6-1-66,15-3-65,-7 2-317,9-3-800,1 10 353</inkml:trace>
  <inkml:trace contextRef="#ctx0" brushRef="#br0" timeOffset="133300">956 1134 59,'0'0'233,"0"0"-10,0 0-4,0-13 0,0 13-7,0 0-9,0 0-2,0 0-6,0 0-5,0 0 0,0 0-8,0 0-7,-7-9 3,7 9-17,0 0-8,0 0-4,0 0-11,0 0-6,0 0-12,0 0-12,0 0-4,0 0-11,0 0-7,0 0-14,0 0-5,0 0 9,0 0-19,0 0 8,0 0-6,0 0-1,0 0 1,13 23-13,-13-23 3,5 13 1,-2-6-10,1 2-1,-1 1 7,5-3-1,-5 8-1,4-2-7,-4-1 0,2 1-4,-2-4 1,1 6 2,-1-2-6,3-2-2,1 0 0,-2-1-1,-2 3 0,0 2 2,-3 0-10,8-4-7,-6 2 9,3-6-3,-2 3-4,0 3 1,1-2-1,1-3-1,-5 0-3,6 3-2,-6-1 0,7 0 1,-7-10 0,5 13 0,-5-6-2,0-7 0,3 10-3,-3-10-1,6 9 3,-6-9-3,4 10 4,-4-10-2,3 8 0,-3-8-8,0 0 2,0 10 7,0-10 3,0 0-4,0 0 4,-7 15 10,7-15-7,-9 8-5,0-5 2,9-3 2,-21 6-3,13-4 3,-5 1-7,-2 1 9,2-2-3,-1 0 1,-4 0 0,5 1-1,-2 1-2,-3-2 4,3 0-2,4 2 4,-5-1-9,-2 0 1,3-2-4,4 3 4,-2-1-5,13-3 4,-18 1-3,8 3-2,10-4 8,-15 0-8,15 0 1,-11 1 1,11-1-1,0 0-4,0 0 9,-16 2-2,16-2 6,0 0 1,-12 0-2,12 0 0,0 0-2,-11-5 3,11 5-4,-13-4-1,13 4 0,-12-9 1,6 1 0,6 8-4,-10-9 4,2 4-3,1-3 2,3-2-5,-6 3 6,7-1-6,-6-3 3,3 2-1,3 0-6,3 9 7,-12-16-4,6 7 6,-1 3-3,2-1-6,-1-2 3,3 0 1,-4 1 1,4-3-5,1 1 2,-4-1 5,-1 3-3,7 8-1,-6-14 2,6 14-4,-5-13 1,5 13 3,-4-11 0,4 11-4,-3-6 0,3 6 4,0 0 0,0 0-2,-3-10 2,3 10-2,0 0 0,0 0-4,0 0 3,0 0-2,-5-9 1,5 9 1,0 0 1,0 0 1,0 0-2,0 0-4,0 0 3,0 0-6,0 0 1,0 0-4,0 0 11,0 0-5,0 0 0,0 0 6,0 0-6,0 0-1,8 32 6,-8-25-3,7 6 3,-2-3 0,1 1 2,1-2-2,1 4-2,-2-2 4,-2 2-6,5-2 4,-4 3 2,2-5 0,-4-1 0,2 1 1,1 2-1,-2-3 1,2 0 4,-3 0-1,1-2-3,1 1 0,-5-7 3,6 14-5,-3-7 6,-3-7-4,5 12-1,-2-7 0,-3-5 2,7 10-1,-7-10-2,0 0-2,0 11 9,0-11 1,0 0 5,-10 11-6,10-11 1,-8 8-7,2-5 9,6-3-1,-18 8-2,10-6-3,-9-1 1,6 5 0,-2-4 1,-5 3-7,0-1 5,3-2 3,-9 2-2,-1 1-2,1-1 0,-2 0-7,8-1 9,-6 0-3,2 0 1,-2 2-4,0-2 4,2 0-3,-2 1-2,1 5 4,-1-6-3,2 0 2,-5 2 1,6 0 22,3-4 1,0 3-5,0-1 2,0-2-2,5 1-7,-2 1 5,1-3-7,14 0-2,-18 0-40,18 0-34,-13-1-59,13 1-74,-12-5-63,12 5-77,-10-8-70,6 2-346,4 6-815,0 0 361</inkml:trace>
  <inkml:trace contextRef="#ctx0" brushRef="#br0" timeOffset="134645">702 613 46,'0'0'184,"0"0"-2,0 0 2,-4-15-6,4 15-2,0 0-3,-8-5-4,8 5-5,0 0-9,0 0-6,-10-8-9,10 8-9,0 0-8,-14 0-5,14 0-6,-18 4 10,5 0 6,-5-1-14,0 1-10,0-2-9,7 3-7,-4 0-9,-1-2-6,-2 2-5,0 1-12,7-1-3,-6 1 9,9-2-17,-2 0-4,2 1-11,8-5-1,-16 10 1,11-5-5,5-5 6,-3 9 4,3-9-4,0 0 3,11 13 0,2-8-3,-1-2-4,5 1-1,8 2-7,-1-2-3,-2 3-1,4-4 7,-2 3 4,-3 0-12,0-1-4,-4 1 1,1 1-4,-4-2 0,-2 0 0,-3-2-1,3 1-3,-12-4 2,15 6-2,-15-6-1,9 1-4,-9-1 2,4 5 3,-4-5-2,8 7 0,-8-7 2,3 9 6,-3-9-11,0 0 6,0 0-1,-11 17 2,7-12-5,-10 1 5,4 2 0,-8-1-3,8-1-2,-8 2-9,4 0-13,-1-3-17,-3 0-26,0-1-26,5 3-32,-5-1-35,0-2-44,10-1-58,-5 1-260,7 1-562,6-5 248</inkml:trace>
  <inkml:trace contextRef="#ctx0" brushRef="#br0" timeOffset="135690">162 990 135,'0'0'207,"0"0"-12,-16-1 5,16 1 1,0 0 13,0 0-3,-8-6-3,8 6-6,0 0-10,0 0-3,0 0-4,0 0-4,0 0-8,0 0-5,0 0-8,0 0-13,0 0-9,0 0-14,0 0-9,0 0 3,28-13-20,-14 6-11,-2-1-16,9-1-3,0-3-10,0 3 2,0-4 12,1 2-27,-1 1-3,3 1-8,-9 2-5,-4-1 5,2 3-12,-1 1-12,-2-3 18,-4 4-9,-6 3-5,8-7-8,-8 7-26,0 0-48,13-1-46,-13 1-59,0 0-70,0 0-73,0 0-272,0 0-637,-27 33 282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4:38.3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4925 1543 24,'0'0'119,"0"0"-7,0 0-1,0 0-6,0 0 0,0 0-6,0 0-2,0 0-9,0 0-2,0 0-8,0 0-5,34-7-7,-34 7-4,0 0-3,0 0-12,0 0 4,0 0-9,0 0-5,0 0-3,0 0 6,0 0-10,3-11-3,-3 11 5,0 0-2,0 0 2,0 0-4,0 0-2,0 0 5,0-16 2,0 16 9,0 0 6,5-13 6,-3 7-3,-2 6-3,3-10-1,-3 10-2,3-12-3,-3 12 0,4-13-9,-3 2 5,2 5 2,4-3-3,-7 9 3,6-13-1,-4 5-5,-2 8-2,7-14-6,-6 8 0,-1 6-7,8-18 2,-6 12-2,-2 6-2,7-16-3,-3 8 0,-2 0-2,3 0-3,0-3 1,-5 11-3,5-15-1,-4 9 5,-1 6-6,5-15 2,-2 9 0,-3 6 0,4-14-4,-4 14 3,5-16 2,-4 8-3,-1 8-2,0-13 2,0 13 0,0-14-4,0 14 1,-1-15-2,1 15 2,1-15 3,-1 15-4,0 0 3,-1-19-3,1 19 0,0-10-1,0 10 2,-4-12 1,4 12-1,0 0 7,4-12-3,-4 12 0,0 0 3,0 0-4,0 0 3,0 0-2,-4-16 0,4 16 0,0 0 0,0 0-6,0 0-1,0 0 2,0 0 3,0 0-2,0 0-1,0 0 1,0 0-1,0 0-2,0 0 1,0 0 0,0 0 2,0 0-5,0 0 4,0 0 0,0 0 1,0 0-3,0 0 2,-21 21-3,21-21 1,-10 7 0,10-7 2,-9 6-2,-1-2 1,10-4-1,-10 5 3,10-5 1,-11 5-3,11-5 0,-8 2 3,8-2-3,-12 4 0,12-4-1,-10 4-1,10-4 2,0 0-1,-9 2 1,9-2 3,0 0-1,0 0 2,0 0-1,-10 4-2,10-4-4,0 0 7,0 0 3,0 0-1,0 0 0,0 0 2,0 0-4,0 0-1,0 0-2,0 0 3,0-21-2,0 21 3,0 0 1,10-11 4,-10 11-2,9-7 2,-9 7 0,10-9 0,-2 4-3,0-2 0,-1 1-4,4-1 4,-3 1-3,2 2-2,-2-3 3,2 4-3,-3-3-1,2 2 7,-9 4-4,15-9 1,-7 6 2,-3-1 7,-5 4-2,12-8 1,-12 8-3,9-2 1,-9 2 2,0 0-4,0 0 1,12-5-4,-12 5 0,0 0 1,0 0-1,0 0 8,10-5-11,-10 5 1,0 0-1,0 0 0,0 0-4,0 0 6,0 0-1,0 0-2,0 0-1,8 12-1,-8-12 4,3 13-2,-3-13-2,5 13 2,-4-7-3,3 4 2,-1-2 2,0-1 1,5 5-2,-3 1 3,0-4-4,3 0 0,-3-1 2,5 1-1,-4-1-3,3 0-18,-6 0-44,-3-8-52,8 10-66,-8-10-56,5 3-202,-5-3-477,0 0 211</inkml:trace>
  <inkml:trace contextRef="#ctx0" brushRef="#br0" timeOffset="1130">4506 586 82,'0'0'222,"0"0"-14,0 0-14,0 0-11,2-12-22,-2 12-10,0 0-15,0 0-11,0 0-13,0 0 2,0 0-12,0 0-8,0 0-10,0 0 2,0 0-7,3 30-8,-3-30-6,2 21-5,1-8-7,-3 1-5,2-1-5,-1 1-2,2-1-5,2 0-4,-3 3-3,1-4-2,0 3-4,2-2-1,-1 1-3,-3-2 0,1 4 16,-1-6-8,-1 2 0,0-12-5,0 17-1,0-8 2,0-9-7,0 15-3,0-15-1,-3 15-1,3-15-2,-6 9 1,1-5-1,5-4-3,-13 10-1,8-8-1,5-2 3,-18 7-4,8-7-3,10 0 3,-21 0-3,8 0 0,-2-2 3,15 2-3,-22-7 1,12 3-1,-3-3-1,-2 3 2,2-4 0,2 1 2,2-1-2,1-1-3,-1-3 1,-1 0 1,5 4 3,-3-4-2,1 2 5,1 0-6,-1-6 1,1 6-1,-2-2-1,1 4 0,4-2 0,-2-1 1,-5-2 0,5 5-2,-5-3 0,2 1 2,-3 2 1,1-3 0,-5 5-4,4-3 5,-4 1-3,1-1 2,-1 1-1,-1 1 0,4 0 0,-2 0 1,2-1-2,1 1 2,1-4-2,-1 1 0,-1 2 0,1-4 1,3 0 2,1 7 1,1-3 16,1-3 5,-3 3 7,3 2-4,2-5 6,-4 4 1,7 7 3,-6-17 0,2 7 0,3-2-3,1 12 8,0-22 5,1 10-4,6 0-15,-2-1 8,4 2-3,4-1 1,5-6-11,2 4-2,-1-4 1,4 4-8,-2-1-12,-1 1-30,3 1-16,-4-2-30,3 3-29,-8 2-29,-1 2-31,-1-3-39,1 4-45,-7-1-198,1 2-480,-7 6 213</inkml:trace>
  <inkml:trace contextRef="#ctx0" brushRef="#br0" timeOffset="1947">4346 715 112,'0'0'110,"0"0"-9,0 0 1,0 0-7,-16 6 7,16-6-1,-10 5 0,10-5-8,0 0-8,-6 7-1,-2-1-2,-2-4-10,0 4-8,-3-1-5,0 0 0,-3 3-12,-7-1-3,3 3-4,3-3-4,-5 1-6,-2 2 2,1-4-5,2 2-2,-2-1 0,7-4 7,-9 1-16,8 0 3,2-1-7,0-1 2,2-1 16,2-1 17,11 0 9,-20 0-4,20 0-2,-14-8-4,5 2 3,3 0 2,1-1 0,0-2-4,5 9-2,-8-12-3,3 6 0,5 6-6,-5-14-2,5 14-3,-3-14-2,0 8 2,3 6 6,-7-9-7,7 9 0,-1-9-3,1 9-2,0 0-2,-5-9-2,5 9-1,0 0-5,0 0 1,0 0-5,0 0 1,0 0 1,0 0-1,0 0 0,0 0-4,-15 23 0,13-15-2,2-8 1,-3 14-3,1-5 0,2-9 1,-1 17 0,1-17-2,-7 12 1,4-5-2,3-7-1,-8 9 2,3-5-1,5-4-2,-10 9 0,0-7 2,10-2 0,-16 6-3,16-6 1,-19-3 0,19 3 2,-20-8-1,14 4 0,-7 0 0,0-2 2,3-2 1,2 0-2,-2-2-4,2 0 4,-4-2-2,4 0 0,-3 0-3,3 2 6,1 0-4,-1 0 5,3 2-2,-3 1 9,8 7 15,-5-11 12,5 11 6,-7-6-2,7 6 6,-4-7 3,4 7-6,0 0 1,0 0-3,-9-8-3,9 8-6,0 0-3,0 0 3,0 0 0,0 0-6,0 0 16,0 0-1,0 0 5,0 0-6,0 0-2,9 32-1,-8-22 4,2 0 18,1-1-17,1 4-5,0-2-3,-1 2-7,1 0 0,3 1-1,-4-2-2,4 2-3,-3-1-7,3 4-1,-3-2 1,3 0 1,-3-1-8,1 1 6,-1 2-5,0-2 5,0-3-5,-3 0 9,-1 4-9,-1-2-6,-3-4 4,-2 2-1,-1-1-4,-4 0 3,-5 0 0,-4 0 3,-6 1-10,1-4-2,-4 2 6,0-1-5,-12 1-6,2-4-25,1 1-17,-1-4-34,-1 1-22,10-4-34,1 0-40,0 0-43,10-4-57,2 4-267,0-2-590,16 2 261</inkml:trace>
  <inkml:trace contextRef="#ctx0" brushRef="#br0" timeOffset="3033">4399 1068 188,'0'0'202,"0"0"-6,0 0-7,0 0-14,0 0-1,0 0-6,0 0-10,0 0-11,29 6-13,-18-6-10,2 2-14,5-2-9,-1 0-11,4-2-9,0 2-9,5-2-6,-3 0-9,-5 2-3,8-2-12,-12 2-19,3-4-29,-6 2-32,-3 1-23,-8 1-37,18-5-29,-10 1-22,-8 4-43,4-10-122,-4 10-339,0 0 150</inkml:trace>
  <inkml:trace contextRef="#ctx0" brushRef="#br0" timeOffset="3308">3960 1113 11,'0'0'267,"0"0"-13,0 0-13,0 0-18,0 0-21,0 0-18,0 0-15,0 0-22,0 0-12,0 0-15,18 17-12,-18-17-8,0 0-16,8 7-43,-8-7-45,0 0-57,0 13-62,0-13-59,0 0-138,-13 7-345,13-7 152</inkml:trace>
  <inkml:trace contextRef="#ctx0" brushRef="#br0" timeOffset="3626">2885 502 88,'-5'-6'238,"-3"-1"-7,3-2-11,5 9-18,-13-10-7,5 4-7,5-1-7,3 7-11,-5-16-11,5 16-12,-2-16-11,2 16-14,0-11-5,0 11-17,5-13-8,-5 13-9,13-7-7,-6 2-5,4 1-8,-1 1-8,0-2-5,-10 5-4,23 0-5,-12 2-4,4 1-3,-7 4-6,8-1 3,-3 0-7,0 4-1,-3-2-4,-2 4-3,3-2 1,-2 2-1,0-1-4,-1 0-1,-3-1 0,4 1 5,-8-1-10,2-4 1,1 6-1,-4-12 1,-8 24-4,-1-14-3,0 2 11,-4 0-6,-7 5-1,2-4 0,-6-2-1,-1 1 2,1-1-6,-2 2 3,1-7-3,-1 3 3,5-2-2,3-2 11,5 0-12,0 0 0,2-4 1,3 1 2,8-2-2,-15 6 0,15-6 4,0 0-3,0 0 1,0 0-3,0 0 12,0 0-11,34 4-2,-19-2 2,9 0 3,1 3 4,-3-2-1,4-1-2,2 5 4,-2 2 1,-3-3 0,0 2-1,1 0 1,-9 0-3,4 0 1,-4 4-4,-3-2 2,-1 0-2,-5 1-3,1 2 3,-4-2-3,1 4 2,-8-3 1,1 2 0,0-1 8,-10 5-9,1-2-4,3-3 12,-6 4-9,-1 1-3,-4-2 2,-1-2 2,-4-4 10,3 0-12,-3 0 0,1-1 7,-4-2-10,2-2 5,0 0-2,3-3 7,-5-4-1,6 0 2,4 0 6,-2-3 11,-1-6 1,3 3 1,0-2-5,5-6 6,-5-3-11,3 0 4,4-3-7,1 2 10,5-6-10,-4 5-3,5 2-2,3-3-1,1-1-13,1 8-19,3-9-30,-4 5-40,11-3-53,-1 2-51,1-2-52,-1 2-267,5 3-561,-1-3 248</inkml:trace>
  <inkml:trace contextRef="#ctx0" brushRef="#br0" timeOffset="4306">2753 14 128,'12'-3'156,"4"-3"-18,-1 4-12,-4 0-4,5 2-33,-16 0-12,15-2-39,-15 2-36,20 2-46,-16 2-95,5 0-150,-6 4 66</inkml:trace>
  <inkml:trace contextRef="#ctx0" brushRef="#br0" timeOffset="4531">2872 1298 40,'16'-2'265,"11"-2"-19,-3-1-18,-3-1-20,2 1-21,-5 2-19,3-2-15,-5 3-15,-3-1-13,4-1-12,-3 0-12,-6 2-10,2 0-15,-10 2-4,18-2-32,-18 2-34,12-5-48,-12 5-38,13-5-51,-13 5-57,4-8-115,-4 8-328,7-9 145</inkml:trace>
  <inkml:trace contextRef="#ctx0" brushRef="#br0" timeOffset="4851">1955 371 146,'0'0'321,"-8"-11"-7,8 11-16,0 0-20,-5-9-31,5 9-20,0 0-18,0 0-18,0 0-2,0 0-13,0 0-22,0 0-13,0 0-20,8 43-5,2-21-18,-2 2 1,2 1-17,4 4-6,4 5-9,0-4-22,0 4-27,3-8-58,-3 4-59,-1 1-67,1-8-73,-7 8-273,2-9-554,-2 2 245</inkml:trace>
  <inkml:trace contextRef="#ctx0" brushRef="#br0" timeOffset="5132">1491 262 104,'-20'-4'270,"7"2"-13,3-1-21,10 3-27,-18-2-23,18 2-14,0 0-19,-11 7-17,11-7-2,0 12-6,0-12-7,8 20-12,2-7-7,-2 8-12,5 0-3,-3-1-9,5 0-1,-1 2-13,4 9-9,-6-5-5,1-3-7,1-1-1,3-1-3,0 9-6,-5-8-2,-1 2-1,-1-4-6,1 0-2,-4 2 0,0-6-3,4 5 0,-1-7-2,-2 6-3,-2-6-3,-2-4 0,4 2-4,-7-1 0,1 2-7,-2-4 3,0 3 6,0-12 0,-2 17-7,-1-7 10,-10 0-12,7-3 7,-6 3-6,-2-3 2,0-1-1,-3-2 9,-1 1-11,0-3 0,0 0 3,-7-2-1,-1 1 21,-1-1-4,2-1-4,1-3 0,-1 1 0,-1 0 2,-1-5-4,5 2-5,4-1-2,4 1 0,-4-2 0,2-2 2,1 2-3,4-1 1,-6-2-1,6 1 1,1 0 0,2-1-4,-2-1 0,5-1 1,-1 0 0,2 0 1,1-1-3,3 2 5,0-1-2,0-2 4,3-1-5,1 5-1,2-3 2,-3 6 1,-1-1 3,5 2-1,-1 1-1,-6 6-4,8-11 1,-8 11 1,13-5-3,-8 3 2,-5 2 0,18 2-1,-18-2 2,18 7-1,-11-2-2,2 3 0,-1 0 2,2 0-2,2 2 3,-3 4-2,0-4-1,-3 0 5,1 2 0,-2-1-6,1 1 1,-6 0 1,3 0-3,-3 0 3,0 0-4,0-2 1,0-10 0,-3 22-1,-3-14 1,-3 4 1,0-1 3,-3-2-3,1 2 2,-7 0-1,2-1-2,-6 0 2,1 1-1,-3-2 1,-2 1 0,-2-2 1,-1-1-1,4 1-2,-2-6-3,1 2 3,-2-4-1,3 0 2,11-2 2,-3-1-4,-2-2 4,3-2 1,-2-2-3,3 1 5,4-1-2,-2-2-2,-2-6-1,5 2 3,-1 4-1,1-1-1,7-2-2,-5 3-1,-2-1 2,8 0 0,-8-1-4,7 6 5,0-2 4,0-1-3,3 10-1,-12-14 5,6 6-3,6 8 3,-8-12-4,1 10 5,7 2-2,-10-8-3,10 8 1,-11-3-4,11 3 0,-15 0 3,15 0-2,-16 6 0,8-1 3,-2 2-6,-1 2 3,1 1 4,-2 2-6,3 1 4,0 0-3,3 1 2,3 0-2,-2 0 5,2 0-2,3-2-4,0 1 3,0 2 6,0-1 1,6-3 2,-4 1-1,1 0 1,3 0-2,3 0-1,-3-2 8,4 0-2,-2-1-3,2-4 1,1 1 2,4 0-5,1-1 0,-1 0 1,6-2-4,-6-4 5,1-1-10,4 0-17,-7-4-19,4-2-17,-2 2-27,0-1-22,-5-2-36,3-1-32,-5-2-29,-2-1-33,2 1-230,-8 0-500,0-1 222</inkml:trace>
  <inkml:trace contextRef="#ctx0" brushRef="#br0" timeOffset="6083">725 728 73,'-3'2'141,"-5"3"-9,8-5-2,-21 10-12,7-5-6,3 0-6,-2 3-9,2-2-8,-2 2 0,-5-1-8,3-2-9,-6 2-6,3 0-4,0-3-5,-6 2-7,6-1-3,0-2-9,-3 1 0,3-4-3,1 2-5,-1-2-4,10 0 4,-10-4 4,5 1-1,13 3 6,-21-3 4,13-3 12,8 6 1,-10-4 2,10 4 4,-11-6 6,11 6-1,-10-4-2,10 4 1,0 0-12,0 0-3,0 0-6,0 0-5,-8-4 1,8 4 4,0 0-1,0 0-6,0 0 1,0 0 0,0 0 3,-3 16 2,3-16-10,0 0-1,3 19-5,-3-19-3,0 14-4,0-3 2,0-11-3,0 19-5,0-9 4,0 6-6,0-3 1,0 1-4,0-1-2,0 3 6,3-1-5,-3-3 0,-3 3-4,3 1 0,-3-3 3,-1 2 4,1-1-8,-3 0 2,-3-1-3,0-2 1,1 2-2,-5 2-1,1-5-1,-6 1 2,5 0-1,2-2-2,-7-1-17,0-1-22,0 1-33,-6-3-37,-1 3-45,4-7-46,-3-1-239,-1-1-476,7 1 211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33.6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2615 589 14,'0'0'78,"5"11"-10,-5-11 0,0 12-3,0-12-8,0 12-1,0-12-1,-7 8-11,7-8-3,-5 6 9,5-6-12,-11 5-2,3-1 2,8-4-3,-23 1-3,11 0 4,4 1-7,-10-2 3,4 2-2,-1-2 1,0 2 4,1-2-9,-1 0 4,2-2 1,-2 2-8,-1 0 4,16 0-6,-21 3-1,13-3-15,8 0 11,-20 0 2,20 0 4,-13 2 10,13-2 2,-10 1 10,10-1 8,0 0 6,0 0 3,0 0 8,-16-3 1,16 3 13,0 0 15,0 0 2,0 0-4,0 0-2,0 0-2,0 0-10,0 0 10,-15-1 2,15 1-3,0 0 9,-3-15-10,3 15-8,0-16-2,-2 2-8,2-1 12,0 1 3,-1-2-13,4-5-9,-3-1-2,-2 0-4,1-1-4,-1-3-3,1-2-1,-4 3-3,1-1-1,0 2-4,-5-3-4,0 5 9,-3-4-13,6 6-12,-2-1-3,-4 2 7,-1-1-2,2 7-4,1 0-10,0 0 2,2 1-39,-3 3-54,3 6-42,8 3-48,0 0-59,0 0-46,-14 20-236,14-20-552,10 36 244</inkml:trace>
  <inkml:trace contextRef="#ctx0" brushRef="#br0" timeOffset="448">2574 944 84,'8'10'252,"-8"-10"-21,5 9-24,-5-9-22,5 4-18,-5-4-23,11 3-31,-11-3-45,12 2-46,-12-2-52,0 0-54,0 0-143,0 0-245,0 0 109</inkml:trace>
  <inkml:trace contextRef="#ctx0" brushRef="#br0" timeOffset="682">1883 176 202,'-10'-19'237,"1"-5"-4,-6 3 14,4 2-15,1 7 16,0-3 1,2 5-10,0 3-6,0-2-6,8 9 0,-9-14-17,9 14 7,-8-9-15,8 9-13,0 0-17,-8-13-20,8 13-14,0 0-25,-6-4 0,6 4-12,0 0-3,0 0 7,-5 31-7,5-18-8,0-1-17,0 6 0,-2 2 1,4 3-5,3-1-2,-5 0-1,3 3-7,0 0-13,0-1 10,1-2-14,1 4-2,-4-4-1,2-5-6,1 7-4,1-1-9,1 1 5,-3-2-3,4-1 6,-1-2-10,3 1-2,-5-3-2,5 2-3,-8-3-2,7-2 0,-4 1 1,4-3-2,-3 1 1,1 0-5,2-2 6,0 1-5,-6-3 2,3-1 0,-2-2 3,-3-6-8,5 15-8,-5-15 6,2 7 5,-2-7-6,5 10 1,-5-10 3,0 0-5,0 0 3,0 0-3,-9 14 5,9-14 0,0 0-6,-17 6 3,-1-2-2,6-2 3,12-2-1,-16 0 0,-2 0-1,3 0 3,2 0-3,0 0 2,-6 0-3,4-4 6,2 2-3,-2 2-5,1-4 7,1 2 1,0-1-6,13 3 3,-17-4-1,8-3 2,0 2 3,9 5-5,-9-9-1,4 2 4,2-1-2,-4-3 1,2 3 3,-1-4-3,2-3 2,-1 1 2,1 1-2,2 2-3,0-5 0,-3 1 1,4 1 0,-2 1 2,1 2-2,0-4 8,1 2 10,-3 4-1,4 9-4,-4-17 0,4 9 1,0 8 13,-7-11-5,7 11 6,-2-11-3,2 11 0,0 0-5,-3-10-1,3 10 1,0 0-6,0 0-2,-3-9 1,3 9-4,0 0 0,0 0 6,0 0 0,0 0-1,0 0-1,0 0-4,0 0 1,-10 33 1,8-25-1,2-8-4,-3 16 5,0-8-4,3-8-1,0 18 1,0-6-2,3 1-4,-3-1 4,2-1 0,-1-1-2,-1-10-1,2 22 0,-2-13 0,0-9 0,2 17-3,-1-9 4,1 1-5,-2-9 3,0 15-8,0-15 3,-3 15 5,3-15 1,0 9-2,0-9-1,0 0 2,-4 11-1,4-11-1,-8 8-2,5-3 1,3-5 2,-15 6-3,15-6 3,-19 2-1,7 0 0,1-2-6,11 0 9,-26-6-4,10 6 2,-1-1-1,1-2 0,0 3 0,3 0 2,-2-3-3,-1-1 1,1 3-5,-3 0 4,5-1 0,0-3 3,13 5-3,-16 0 0,16 0-12,-13 0 7,13 0-30,0 0-29,0 0-39,0 0-46,-16-2-61,16 2-29,0 0-30,0 0-47,0 0-55,0 11-53,0-11-249,0 0-728,18 17 323</inkml:trace>
  <inkml:trace contextRef="#ctx0" brushRef="#br0" timeOffset="1583">1567 1004 270,'15'4'307,"-9"-2"-4,2 1-12,7-1-28,-3 0-26,-1 0-23,4 0-20,-2 0-17,6 0-22,-7 1-17,-1-2-35,0-1-41,-11 0-49,13 0-60,-13 0-63,0 0-55,17-3-74,-17 3-122,0 0-392,0 0 174</inkml:trace>
  <inkml:trace contextRef="#ctx0" brushRef="#br0" timeOffset="1814">1282 570 115,'-5'-11'236,"-1"-2"1,2 4-3,-2-1 2,3 0-12,-1 2 0,-4-5 2,5 7 1,3 6-7,-7-19 8,4 12 17,3 7-17,-3-12-8,3 12-4,-5-8-4,5 8-8,-3-8-14,3 8-13,0 0-16,0 0-9,-3-11-11,3 11-16,0 0-8,0 0-11,0 0-10,-10-6-11,10 6-13,0 0-6,0 0-7,0 0-2,0 0-7,-8 20-5,8-20-6,-7 16-2,5-8-4,-2 6-3,4 1-5,0-2 0,1-2-2,4 3-1,-3 0-10,1-1 6,-1 2-5,-1-1 1,4-3-4,-3 4 0,-1-3-2,3 0 2,-3-5-6,6 1-4,-7-8 3,-7 15 2,7-15-2,-13 9-2,-1-5 0,1-3-1,-9-1-1,-2 1 0,0 3-8,-6-4-1,-1-2 3,-5-1-1,9 0 2,2-2-27,-2 2-4,4-4-14,-2 4-13,11 0-24,-1 2-27,15 1-31,-21-4-38,21 4-38,0 0-46,-16 4-50,16-4-39,0 0-285,0 0-696,0 0 308</inkml:trace>
  <inkml:trace contextRef="#ctx0" brushRef="#br0" timeOffset="2257">1095 1142 117,'18'2'275,"-4"0"-17,1-2-24,9-2-20,2-1-26,2 3-19,-5-2-18,-3-1-30,-3-2-40,3 2-45,-5 0-52,-2 2-66,-4-5-51,-4 4-137,-5 2-291,8-5 130</inkml:trace>
  <inkml:trace contextRef="#ctx0" brushRef="#br0" timeOffset="2466">657 825 212,'-2'-25'219,"-1"-1"-25,-4 2-6,5-4-8,-2 2-8,2 0-1,-6 4-1,5-2 0,1 0-5,-5 4-13,6 3-3,-1 0 7,-3 2-9,5 15-15,4-26-4,-8 15-7,9-2-2,-5 13-4,3-24-15,4 11 2,-1 1-20,6 3 1,-2 1-11,1-3 4,2 6-8,3 1 1,2 2-8,-18 2-5,30 3-6,-14 2-7,-1 2-2,-1 0 8,3 4-11,-4-1-6,-2 3-6,2 0-3,0 6 2,-2 0-3,-1-1-6,-5-3 3,2 2-6,-4-2-2,0 6-2,-1-3-1,-4-3 1,-1 2 2,0-4-14,-9 2 4,-2 2-1,-1-6 3,-3 2 2,-3-2 4,-4 1-5,3-5-3,-3 2 4,1-5 6,4-2-16,-4 0 9,2-4 2,0-2-5,-1-1-2,2-5 8,0 1-7,6-3 5,-5-2-2,9 3-2,-2-4 7,3 3 8,4-3 4,-4 2 4,3 4 6,2-2 9,5 11-3,-8-16 2,8 16-3,-3-11-6,3 11-2,0 0 1,0 0-8,0 0 4,0 0-6,0 0-3,0 0-2,0 0 3,0 0-4,26 36-1,-18-18-1,-3-4-7,3 1 11,-4 2-8,4 2 1,-5-3 0,2 7-10,0-7 4,-7 1-1,0-1 2,-1 2 0,-2-4-1,-1-2-4,-6 0-2,4 0 7,-5-2 1,2 1-5,-12-3 4,3-1-2,4-3 0,-7-2-3,5-1 7,-6 3 1,1-6 1,-3-3 10,2-1 19,2 0-2,-2-5 10,1 0 1,0-2 7,6-2-4,-5-2-4,1-2 7,3-2 6,-1-6-10,-1 4 0,5 1-4,6-2-8,1-1 2,-1 4-2,5 5-5,2-6-4,-1 1-3,1 5-11,2 0-40,3-2-52,5 3-50,1 0-53,-1 1-59,8-4-52,0 4-61,2 0-357,2-1-771,1 2 342</inkml:trace>
  <inkml:trace contextRef="#ctx0" brushRef="#br0" timeOffset="3136">671 144 270,'0'0'273,"0"0"-25,-29 8-21,29-8-23,0 0-24,0 0-14,0 0-17,0 0-16,0 0-13,0 0-12,0 0-12,-13 3-7,13-3-18,0 0-23,-2 12-44,2-12-56,0 0-47,2 13-49,-2-13-201,0 11-376,0-11 167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28.52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1701 485 198,'0'0'227,"0"0"-13,0 0-9,0 0-9,12-12-13,-12 12-5,0 0-10,0-11-16,0 11-13,0 0-16,-2-16-4,2 16-5,0-14-10,0 14-7,-1-19-11,1 9-11,0-2-6,1-3-7,-1 15-4,2-24-10,-2 11 1,0 1-9,1-3-4,3 6-5,-4 9 1,3-16 7,-1 8-4,1 0-1,-3 8 0,6-11-6,-6 11-3,5-10-5,-5 10-1,10-5-1,-10 5-2,0 0-4,23 2 2,-15 2-4,3 5 0,1-1-2,-1-1 2,2 3 1,-1 1-4,1-2-3,1 3 1,-1-1-3,-1 2-2,1-2 6,-2 0-4,-1-1 3,1-1 0,2 1-3,-4-2 1,0 0-2,-1 0 2,-1-1-4,-2-1 5,0-1-3,-5-5-4,6 9 4,-6-9 6,2 14-1,-2-14-3,-15 15 4,4-8-2,-5 2-3,-2-3-4,-5 2 7,-3 0-6,1-2 0,-2 4 0,-1-2 0,2-3 5,3-2-1,-3-1-3,10-1-2,-7-1 2,5-3 3,0 1-1,0-1-2,3-1 2,2-1-1,0-3-1,0 0 3,2-1-2,6 2 6,-1-3-6,1 3 1,5 7 11,-4-13 2,4 13 0,-1-13 1,1 13-1,0 0 9,-2-15-1,2 15-3,0 0-2,0 0-5,-1-11 1,1 11-5,0 0-1,0 0 0,0 0-5,0 0 2,0 0 4,0 0-6,0 0 2,-13 29 3,4-21-2,6 3-3,-3-3-1,1 5-1,-5-2 1,2 0-3,3 2 5,-5-2-6,5-5 5,0 2-1,0-3 2,-1 1-2,6-6 9,-10 7-10,10-7 2,-8 4-1,8-4-1,0 0-5,0 0 7,-18-11 0,18 11 3,-8-14-4,3 3-2,0 0 1,2-2-1,-4 0-1,1 0 7,3-2-5,-2-2-2,-2 0 2,1-5-1,1 3-8,0-5 1,0 1-1,0 3-7,-1-4-4,1 0-1,-2-2-11,4-1 3,-4 3-2,3 0 2,-1 1 0,1 1-4,1 7 3,2-4 1,-3 2 0,3 3-3,-3 0 6,4-2-2,-1 6 7,1 10-2,0-15 1,0 15 4,1-15-3,-1 15-3,5-6 1,-5 6-27,0 0-63,13 0-66,-13 0-51,0 0-208,18 14-473,-6-6 210</inkml:trace>
  <inkml:trace contextRef="#ctx0" brushRef="#br0" timeOffset="822">1752 21 211,'0'0'273,"0"0"-27,-5-11-24,5 11-24,0 0-19,0 0-11,0 0-22,0 0-16,0 0-14,0 0-9,0 0-14,11 24-16,-11-24-60,-3 19-49,2-6-57,-1-3-66,-3 0-164,2 0-343,-5 1 152</inkml:trace>
  <inkml:trace contextRef="#ctx0" brushRef="#br0" timeOffset="1029">1418 1057 164,'18'-6'278,"-5"0"-26,3-1-22,5-1-22,2 0-23,-2-3-16,4 3-18,-4 0-15,-6-2-17,-4 7-31,0-5-63,-2 3-67,-5-1-72,-4 6-54,0-9-113,0 9-303,0 0 135</inkml:trace>
  <inkml:trace contextRef="#ctx0" brushRef="#br0" timeOffset="1279">946 464 211,'-10'-5'247,"10"5"-19,0 0-17,0 0-8,-10-6-4,10 6-2,0 0-7,0 0-19,0 0-15,0 0-13,0 0 0,0 0-15,34 15-9,-29-8-16,2-1-11,-4 1-6,3 1-10,1 3-8,-2 2-6,0 1-6,-4-2-4,1 1-6,-2 2-6,-2 2-4,1-2-2,-4-1-4,-3 0-3,3 1-3,-3 0-1,-1-2-4,-2-3 1,1-3-2,1 4-3,-3-5-5,4-1 3,-3-3-2,11-2 3,0 0-2,-31-10-6,24 5 0,-3-4-1,1-4 2,4 0 0,-3 0 0,3-3-1,-2 2 4,2 1-5,4 3 3,-3 3-9,1-3 1,3 10 10,-3-11-6,3 11-3,-5-9-3,5 9 2,0 0-5,0 0 2,0 0 0,0 0 1,0 0 3,0 0-2,0 0 0,-15 19-2,15-19 2,-5 14 5,0-6-4,2 0-1,3-8-3,-5 14 3,0-8 2,5-6-2,-3 11-4,3-11 6,-10 10-5,10-10 3,-9 3-6,9-3-2,0 0 1,-20-6 2,20 6 3,-13-10-2,7 6 2,-4-6-4,0 3 5,5 1 1,-3 0-5,3-1 5,5 7-2,-10-11 0,10 11 1,-8-9 4,8 9-2,-3-6-1,3 6-4,0 0 0,0 0 3,0 0-2,0 0 1,0 0-1,-20 15 3,15-10 0,1 3-3,4-8 5,-10 19 0,3-11 0,-2 0-2,2-2 1,-1 6 3,-4-3-6,4-2 6,0-4-6,-5 2 1,2 0 0,1-3-1,0 0 2,10-2 3,-24-2-1,9 0 1,5 0-1,10 2 5,-19-8-4,11 2-6,-2 0 4,3-1 5,1-1-6,-2 1 1,1-1 0,1-3-2,-3 5 0,5-2 3,-5 1 1,6 0-4,3 7 7,-13-13-5,5 7-5,8 6 5,-16-9-1,6 7-1,0 0 3,10 2-4,-21-4 3,13 4 0,8 0-2,-18 0-2,18 0 3,-15 4-1,6 0 2,4 3 0,5-7 3,-10 11-4,8-1 1,2-10-1,0 14 5,0-14-3,5 14-2,2-6 3,1 2-3,0 0 3,2-3-2,-4-1 4,4 0-5,0-1 3,0-1-4,-4-1 2,-6-3 1,16 6 1,-12-4 4,-4-2 1,9 5-3,-9-5-5,7 6 3,-7-6-3,0 0 0,0 0 3,0 0-2,0 0-1,0 0 1,0 0 0,0 0-1,-28 7 2,28-7-2,-19 0 1,19 0-2,-20-1 2,7 1 1,13 0-2,-21-2 1,9 0 0,12 2 1,-17-2-1,5-1 1,12 3-6,-21 0 5,11 2 1,10-2-1,-21 1-1,8 3 0,3-1-1,10-3 1,-19 3 1,9 0-1,-2-1 3,12-2-4,-17 6 4,8-2 5,1-3 6,8-1-7,-11 6-1,11-6 3,-10 8 10,5-1 1,5-7-1,-6 13 1,4-5-2,2-8 9,2 17-2,-1-4 21,1 1 0,-2 2 3,6 2-5,-2-1 2,-3 1-12,9 3 16,0 4-1,0-1 1,-4 0-9,4 1 1,5 4 4,1 5 2,-6-10-9,3-1 3,1 1-6,-1-2 3,0 1-21,0-1 14,2-3-5,-3-1-5,-4-2-4,1-3 0,1 0-3,-3-4-5,-1-1 2,-1 0-45,2-2-33,-7-6-57,6 5-89,-6-5-81,0 0-44,0 0-247,0 0-632,10-27 279</inkml:trace>
  <inkml:trace contextRef="#ctx0" brushRef="#br0" timeOffset="2415">333 100 74,'10'-10'205,"0"1"-20,3 1-15,0 0-9,5 0-12,1-5-12,1 9-6,1-6-16,0 3-8,3 1-10,1 1-10,-2 1-10,-5 0-9,3 1-7,-3 3-9,-7 0-59,2 3-63,-1 1-60,-6 0-149,-1 5-301,-2 3 134</inkml:trace>
  <inkml:trace contextRef="#ctx0" brushRef="#br0" timeOffset="2644">734 1277 140,'27'-3'248,"3"0"-23,-3-2-20,3 1-24,7-3-18,-12 1-18,-1 1-21,-8 3-41,2-1-52,-5 2-64,0-1-61,-13 2-143,13 0-256,-13 0 114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36:15.5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2614 5 38,'0'0'178,"0"0"-6,0 0-9,0 0-5,0 0-5,0 0-7,0 0 0,0 0 11,0 0-6,0 0-3,0 0-5,0 0-7,0 0-1,0 0-5,0 0-2,0 0-6,0 0-4,0 0-2,0 0-1,0 0-5,0 0-3,0 0-6,0 0-2,0 0-5,0 0-7,0 0 1,0 0-7,0 0 6,0 0-5,0 0 0,0 0-4,0 0-1,0 0-11,0 0 13,0 0-7,0 0 2,0 0-3,0 0-1,0 0 0,0 0-2,0 0-3,0 0 0,0 0-3,0 0-8,0 0-1,0 0-4,0 0-6,0 0 0,0 0 1,0 0-10,16-5-2,-16 5-2,0 0-1,0 0-7,0 0 1,0 0-1,0 0-5,0 0 3,0 0-3,0 0-4,0 0 1,0 0-2,0 0 4,0 0-11,0 0 2,0 0-1,0 0-3,0 0 4,0 0-4,0 0 0,0 0-2,0 0 3,0 0-1,0 0 1,0 0-3,0 0 4,0 0-5,0 0 2,0 0-1,0 0-1,0 0 3,0 0-1,0 0-19,0 0 17,0 0 0,0 0 0,0 0 1,0 0-2,0 0-5,0 0 5,0 0 3,0 0 4,0 0-5,0 0 0,0 0-1,0 0-3,0 0-5,0 0 11,0 0-2,0 0-2,0 0 12,0 0-18,0 0 8,0 0-1,0 0-2,0 0 6,0 0-5,0 0 3,0 0-4,0 0 2,0 0 2,0 0-5,0 0 2,0 0 1,0 0-10,0 0 7,0 0 6,0 0-3,0 0 1,0 0 0,0 0 3,0 0-4,0 0-1,0 0 7,0 0-6,0 0 4,0 0-2,0 0 0,0 0 5,0 0-5,0 0 3,0 0 0,0 0 0,0 0-10,0 0 15,0 0 2,0 0-3,0 0-1,0 0 0,0 0 3,0 0 2,0 0 1,0 0-4,0 0-2,0 0 10,0 0-2,0 0 3,0 0 1,0 0-2,0 0 1,0 0 0,0 0-2,0 0 0,0 0 2,0 0-2,0 0-4,0 0 0,0 0 1,0 0-5,0 0 2,0 0-3,0 0 1,0 0-1,0 0-2,0 0 1,0 0-3,0 0 2,0 0-1,0 0-4,0 0 2,0 0 2,0 0-1,0 0-2,0 0 2,0 0 1,0 0-3,0 0 3,0 0-2,0 0 1,0 0-5,0 0 4,0 0-5,0 0 3,0 0-3,0 0 3,0 0-1,0 0-1,0 0 2,0 0-2,0 0 1,0 0-1,0 0-1,0 0 3,0 0-3,0 0 3,0 0-4,0 0 2,0 0 0,0 0 1,0 0-1,0 0 2,0 0-7,0 0 9,0 0-3,0 0 0,0 0 0,0 0 5,0 0-3,0 0 2,0 0-4,0 0 0,0 0 1,0 0 3,0 0-3,0 0 1,0 0-2,0 0 1,0 0-6,0 0 6,0 0-2,0 0 2,0 0 2,0 0-2,0 0 0,0 0 3,0 0-12,0 0 11,0 0-1,0 0-2,0 0-1,0 0-6,0 0 0,0 0 5,0 0 5,0 0-3,0 0 6,0 0-6,0 0 0,0 0 1,0 0-1,0 0 2,0 0-2,0 0 1,0 0 1,0 0-2,0 0 0,0 0 8,0 0-7,0 0 5,0 0 2,0 0 0,0 0-7,0 0 6,0 0 2,0 0 5,0 0-5,0 0 4,0 0 2,0 0-3,0 0 4,0 0-3,0 0 3,0 0 2,0 0-2,0 0-2,0 0 1,0 0-1,0 0 0,0 0 0,0 0-3,0 0 2,0 0-1,0 0 6,0 0-7,0 0 4,0 0-6,0 0 6,0 0-5,0 0-2,0 0-1,0 0 8,0 0 0,0 0 3,0 0-5,0 0 0,0 0-4,0 0 4,0 0-3,0 0-1,0 0 0,0 0-3,0 0 1,0 0-6,0 0 3,0 0 1,0 0-1,0 0-2,0 0 2,0 0-1,0 0-2,0 0 3,0 0-3,0 0 0,0 0 0,0 0 1,0 0-2,0 0 0,0 0 0,0 0 0,0 0-1,0 0 2,0 0-1,0 0 0,0 0 0,0 0 4,0 0-4,0 0 1,0 0-2,0 0 2,0 0-3,0 0-1,0 0 0,0 0 3,0 0-3,0 0 0,0 0 2,0 0-1,0 0 1,0 0 3,0 0 0,0 0-7,0 0 8,5 22-3,-5-22 1,0 0 2,0 15-1,0-15 0,0 0-3,2 13 3,-2-13 0,1 10 1,-1-10 0,0 0 1,-1 15-1,1-15 0,0 13 2,0-13 5,0 15-6,0-15 0,1 13-1,-1-13-4,0 12 6,2-6 4,-2-6 4,2 15 5,-2-15-4,0 13 4,0-13-5,0 19 6,3-10 2,-3-9-2,3 15-2,-3-6-2,0 1-2,0 5 1,3-3-1,-3-12 0,0 22-7,0-9 9,0 0-6,4 3 3,-4-4-28,3-2 0,-1 3 3,-1-2 3,1 0 3,4 4 2,-2-4 1,-4-2 2,3 2 2,2-3-2,-4 3 0,4-3 1,-5-8-1,3 13 2,1-6-1,-4-7-1,3 11 7,-3-11-10,2 8-4,-2-8-8,0 0-10,3 9-25,-3-9-20,0 0-33,0 0-36,0 0-42,0 0-46,6 8-47,-6-8-65,0 0-43,0 0-86,0 0-246,0 0-776,0 0 344</inkml:trace>
  <inkml:trace contextRef="#ctx0" brushRef="#br0" timeOffset="1855">2246 93 3,'-4'-9'238,"4"9"-6,-9-15-9,2 7-2,7 8-2,-6-7-4,6 7-3,-5-13 1,5 13-16,-3-12-1,3 12-3,-5-7-2,5 7 0,0 0-9,-5-9 1,5 9-5,0 0 0,0 0-6,0 0-9,0 0 1,0-9-9,0 9 0,0 0-8,0 0-9,0 0-12,0 0-12,0 0-11,0 0-9,0 0-12,0 0-4,0 0-5,0 0-3,0 0-1,0 0-5,0 0-4,0 0-3,0 0-2,8 30 1,-6-19-1,-1-2-1,6 0-3,-4 2-1,0 0 2,-3 1 1,0 0-2,5 0-3,-2 3 5,1-4-2,0 5-7,1 2 1,-1-3-2,-1 2 1,2-2-1,-2 8-3,4-4 4,-3 2-1,6 0-3,-2-1-2,-1-1-2,-1 4-6,-2-7 5,4 5-9,-5-6 7,4 2 3,-3 0-10,3-1 4,-4-2-3,0 4-4,1-5-2,1 1-6,-2-2 0,3 0-3,-2 2 4,-1-6-2,3 3-6,-4-5 0,1 5-2,-3-11 2,7 12-2,-7-12 0,3 9-2,0-2 0,-3-7 1,0 0-2,5 9-2,-5-9-1,0 0 3,0 0 0,3 10 0,-3-10-4,0 0 4,0 0-2,0 0-5,0 0 0,0 0-3,0 0-3,0 0 2,0 0-7,0 0 3,-32-4 3,32 4-2,0 0 0,-18-4 3,8 2 1,10 2-5,-16-3 6,-2 1-1,13 0-1,5 2 3,-21-4-4,11 1 5,10 3-4,-16-2 0,16 2 3,-13-2 0,13 2-2,-15-4-1,15 4 3,-13-2-3,13 2 3,0 0-1,-11-1-1,11 1 1,0 0 3,-15-3-2,15 3 0,0 0 1,0 0 1,0 0 1,-10-2 0,10 2 2,0 0 0,0 0-2,0 0 2,0 0 1,0 0-1,0 0 0,-9-7 1,9 7-4,0 0 1,-7-7 1,7 7 0,-5-8 1,5 8 5,-5-13-7,5 13-1,-3-13 1,3 13-3,-7-15-2,4 5 4,3-3-2,0 13 1,-6-16 5,2 3-3,0-2-10,0 5-4,1-1 1,0 1 2,-5-1 3,4 3 0,4 8-2,-3-19 3,0 11 0,3 8 0,-3-16 0,1 10-1,2 6 2,0 0 2,-3-15-3,3 15 4,0 0 1,-4-11 0,4 11-1,0 0 1,0 0-1,0 0 0,-6-11-3,6 11 4,0 0-1,0 0 0,0 0 0,0 0 6,0 0 0,0 0 3,0 0 2,0 0 3,0 0-2,0 0-2,11 31-1,-11-31 5,0 12 0,0-12 4,2 12 1,0-4 3,-2-8-6,3 15 1,0-6 2,-3-9 4,0 17-4,0-11 3,0-6-2,2 16-3,-1-8 3,3 1-1,1 2 2,-5-11-7,3 17 5,0-9-1,0 1-2,-3 0 4,5 1-3,-2 1 1,-3-11 2,4 17-4,-1-8-3,0-1 1,-1-1 2,-2-7-6,3 17 2,2-11-2,-2 3 2,-3-9-3,0 11-2,0-11 1,5 9-5,-5-9 5,0 0 0,0 0-3,3 10 1,-3-10-5,0 0 4,0 0-2,0 0-4,0 0 0,0 0 0,0 0 2,0 0-6,-8 11-2,8-11-1,-13 3 3,13-3-3,-21 1 0,3-1-2,2 0 7,-2 2-7,2-1-1,-2-1 2,1 2 0,-9-2 1,10 4 1,-2-2 0,2 2 1,0-4-7,-1 0-3,9 1-8,8-1-5,-24 4-8,12-4-18,2 1-19,10-1-20,-16-1-15,16 1-39,-13 1-9,13-1-51,0 0-39,-13-5-41,13 5-45,0 0-42,0-11-48,0 11-248,0 0-731,0 0 324</inkml:trace>
  <inkml:trace contextRef="#ctx0" brushRef="#br0" timeOffset="3253">1661 445 45,'0'0'259,"0"0"-8,0 0-14,0 0-16,0 0-17,0 0-8,0 0-9,0 0-7,0 0-13,0 0-14,0 0-4,0 0-10,0 0-7,-33 13-5,25-10-5,8-3-17,-18 6-4,8-4-7,4 0-6,6-2-4,-21 3-9,9-3-10,-1 0-5,-1 2-8,-1-2-4,0-3-8,2-1-5,0 2 1,2 0-6,-1-2 0,12 4 1,-16-6-4,10-1-1,-2 3-2,3-4 12,5 8-18,-10-16 4,10 16-2,0-15 0,0 15 4,3-15-4,-1 6 3,-2 9 10,5-15 2,-2 8-3,-3 7 1,13-14 2,-5 9 5,-5-1-8,-3 6 7,10-9 2,-10 9 0,7-9-11,-7 9 3,0 0-3,6-6 4,-6 6-1,0 0 4,0 0-6,5-6 1,-5 6-10,0 0 15,0 0 13,21 2-2,-21-2-8,12 6-1,-4-3 0,-2 1-1,2 3 4,1-1-4,-6 0-1,2 3-1,-2-1-6,-1 1 4,1 2 1,0 1-4,0-3-2,1 2-4,-3-1 0,1 1-6,-2 0-6,2-2 5,-2-9-2,3 17-5,-2-9 2,-1-8-2,2 16-3,1-10-2,-3-6 8,2 17-8,-2-10-1,0-7 7,6 13-6,-4-7 3,-2-6-6,0 0 2,2 13-1,-2-13-2,0 0-1,0 0 4,-4 13-1,4-13-4,0 0 1,-9 9 1,1-6-1,3 4 0,5-7-7,-15 6 7,7-3-1,0 1 5,-5-2-1,0 3-2,1-1 1,-2-2-3,-1 2 1,2 3 2,-5-3-3,-5 1 3,-1 1-3,1 0 1,0 1 2,5-3-4,-6 0 2,1-1-4,-3 2 4,0 2 1,0-3-5,1 3 1,-1-1 3,-5-1 1,4-1 0,-4 1-4,-4 3 1,6-4 0,3 0 1,-11 5-1,-4-4 3,13 1 2,-8-4-3,7 2 2,3-4-4,-3 0 0,-1 1-2,1-1 6,0-3-4,1 0-4,0-2 6,1-2-3,-1 0 1,2-5-15,3 0-7,0 1-8,2-3-26,0-3-24,8-2-11,1-1-37,1 1-38,4-2-50,3-3-46,4-2-65,6-7-357,4-1-741,-2 12 328</inkml:trace>
  <inkml:trace contextRef="#ctx0" brushRef="#br0" timeOffset="4612">213 47 72,'0'0'309,"0"0"-9,0 0-4,-20 0-12,20 0-14,0 0-19,-23 1-17,23-1-10,-16 4-17,5-2-9,-1 0-22,2 2 9,1 2-18,-6-1-4,0 2-16,-1 1-6,5 3-13,-1 1-12,-1-2-1,5 1-9,2-1-10,-3 1-7,5-3-14,2-1-3,2-7-12,0 17-5,5-10 1,6 1-8,4 0-3,4-3-6,7 0-17,1-1 15,0 2-4,3-5-8,-1 4-6,-1-5 0,-2 7-3,-7-7-4,-1 2-9,0 0-14,-3 0 7,-6-1 0,1 1-8,-3 1 7,-7-3-18,11 7 17,-11-7-13,0 0-2,-5 17 4,5-17-13,-14 11-26,2-4-31,-4-1-19,0 1-48,-6 3-17,-2-1-30,0-5-39,4 1-28,-6-1-57,0 2-200,1-5-569,8 2 251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23.15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2161 1058 188,'0'0'209,"0"0"-11,0 0-5,0 0-8,0 0-7,0 0 2,0 0-8,0 0-9,-10-17-12,10 17-10,0 0-9,-5-11-3,5 11-9,0 0-9,-3-11-5,3 11-4,0 0-7,-2-14-2,2 14-1,0-13-5,0 13-7,-1-14-7,1 14-5,3-17-8,-2 5-4,-1 3-2,2-4-10,0 2 9,4-2-3,-4-3-10,-1 2 4,1-1-3,0 0-10,3-2 3,-2 2 8,2-2-19,-2 1 3,0-1 17,-1 1-5,4 2-1,-2 1 4,-1-2 16,2 3 1,-4 2-15,-1 10-1,5-17-5,0 11 11,-2-4-18,-3 10-4,4-13 8,1 5 3,-5 8-5,6-8-1,-6 8-4,7-8 6,-7 8-9,6-8 0,-6 8-1,12-3-5,-12 3 0,14-4-4,-14 4-5,16 0-14,-16 0 19,17 7 5,-6-2-10,-3-2-9,5 1 9,-1 5-2,-1-3-8,1 5 6,-3-1 2,4 1-3,-1-2 2,-1 3-4,-1-3 2,0 4 0,4 0 9,-4-4-7,5 2-5,-9 2-2,7-1 3,-1-1-17,-1 0 16,-1-2 0,-4-1 1,1 2-1,1-5-2,-3 4 2,2-4 0,-1 3 1,-6-8-1,10 8-3,-10-8 7,5 9-6,-5-9-4,3 10 4,-3-10 9,0 0-10,0 11 6,0-11-5,0 0 1,-8 13 0,8-13-14,-13 8 19,3-1-8,-1-4 4,-4 0 6,2 2 7,-3-1-18,-4-1 2,-3 3 2,-1 0-3,1-3 5,-3-1-1,0 2-6,-3 0 5,3 1 1,-2-1-1,2 1-1,1-2-1,7 0-15,-1-1 19,1 0 2,-2-2-2,2 1 1,2-1 2,2 0-4,0 0-3,1 0-2,13 0 4,-17-5 9,7 0-6,2 1 2,8 4 1,-18-10-6,11 5 3,-1 1-3,0-3-1,1 1 1,-1-1 4,3-1 4,5 8 1,-8-15-1,5 8-9,-4-1 6,7 8 0,-8-11 14,8 11 1,-3-11 8,3 11-25,-3-8 21,3 8 0,0 0 0,0 0-3,-4-11 4,4 11-20,0 0 7,0 0 2,0 0 0,-8-5-2,8 5-4,0 0 2,0 0 0,0 0-5,0 0-2,0 0-1,0 0-12,0 0 10,0 0 11,0 0-6,2 30-2,-5-23 1,3-7 2,-12 11-2,7-2 2,-1-4-6,-2 5 2,-4-4 3,1 2 9,-2-1-24,5-3 13,-7 1 4,0 1-4,2-1 1,-1 0-9,2 0 8,-1-2 0,4 0 8,-1 0-2,10-3 3,-17 4 1,8-3 6,9-1-2,-15 3 4,15-3 3,-15 0 1,15 0-2,-13 0-10,13 0 14,-11-4-5,11 4-1,-11-4 5,11 4-6,-7-7 3,7 7-6,-10-10 0,7 3-3,3 7 1,-11-11-1,6 5-3,5 6-1,-7-16-11,1 8 11,2-3-5,3 3 0,-4-1 1,2-4-2,-2 1 4,2-1-8,-1-1 3,1 2-1,-2-3-1,2 0-6,0-3-3,1 1 1,-5-2-1,3 4 3,0-8-10,-2 4 2,-2-2-7,3 0 5,-2 1-7,2-4 1,-3 1-1,5 3-1,-4 4-4,4-5 2,-2 1-8,-1 3-1,4 2 4,-3 2 2,0-3 8,2 1-11,0 1 6,-2 1-9,5 2 3,-2-4 3,2 15-8,0-17-21,0 17-78,0-13-79,0 13-78,8-6-81,-8 6-294,0 0-721,0 0 319</inkml:trace>
  <inkml:trace contextRef="#ctx0" brushRef="#br0" timeOffset="1293">2249 101 60,'0'0'317,"0"0"-13,-8-8-28,8 8-20,0 0-28,0 0-21,0 0 2,0 0-8,0 0-16,0 0-24,0 0-14,-7 25-13,7-14-11,0-11-14,-3 18-10,6-6-15,-3-1-6,0-11-11,-5 20-19,5-8-57,-3-1-47,1 4-64,-3-2-69,4-5-61,1 3-196,0-11-481,-5 18 214</inkml:trace>
  <inkml:trace contextRef="#ctx0" brushRef="#br0" timeOffset="1599">1830 1324 109,'0'0'310,"15"3"-23,-15-3-30,16 2-27,-3-6-10,0 3-34,-2 0-12,4-1-23,1 0-13,1 1-15,1-1-13,-4-2-9,3 2-12,-1 0-41,-6 0-54,-2-1-64,1-3-61,0 1-58,-9 5-168,5-10-385,-5 10 170</inkml:trace>
  <inkml:trace contextRef="#ctx0" brushRef="#br0" timeOffset="1880">1253 638 226,'2'-16'281,"0"3"-12,-1 4 24,2-4-7,-1 0-9,-2 13-16,0-17-31,0 17-14,0-11-22,0 11-23,0 0-14,0-13-16,0 13-15,0 0-14,0 0-12,0 0-5,0 0-12,0 0-11,0 0-10,0 0 2,3 41-5,-1-24-6,0-4-10,1 5-2,0 5-8,-1-1 1,-1-1-7,-1-4-2,0-1-2,0 0 0,-3-2-9,1-1 5,-2 1-4,0-1-4,-1-4 3,-1-2-8,3 1 5,-4-1-2,7-7 2,-16 9-5,8-4-3,-4-4 5,12-1-3,-16 0 2,16 0-3,-23-9-1,12 1 8,1 0-9,-1-2-4,-1-3 4,6 0-1,-6-8 4,4 6 0,5 1-5,-5 0-3,3-1 2,-2 4 16,4 2-14,3 9 9,-8-13-16,6 7 13,2 6-9,0 0-3,-5-12 3,5 12-5,0 0 5,0 0-1,0 0 2,0 0 1,0 0 1,0 0-1,0 0 0,-8 27-5,7-19 15,1-8-14,-2 16 6,-3-6 0,4-3-5,1-7-4,-9 17 12,6-11-10,-3 3 7,-3-2-5,9-7 3,-13 11-5,5-6 7,-1-4-1,-3 3 1,12-4-2,-19-2-6,9-1 3,-2-5 17,-2 2-13,2-3 1,1-2 0,1 0-3,2-1-3,1-1 2,-1 0 3,-1 2 0,4 3 1,1 0 8,0 0-5,4 8-5,-9-12 6,9 12-4,-3-11-5,3 11 0,0 0-1,-3-7 9,3 7-8,0 0 3,0 0-2,0 0 0,0 0 4,-12 28-1,9-19-4,-2 0 2,4 2-5,-1 2 3,-1 1 0,0-1-2,-2-2 6,-2-2 0,4 3 2,0-5-5,-7 5 3,0-3-3,2 2 2,1-2-6,-2-1 6,-4-2 4,0 1-4,3-3 4,0-1-5,-5 1 1,1 2-5,-1-3 6,0 1 2,-1-2-5,1 0 2,2 0-3,-1-1 4,4-1 1,10 0-8,-26-3 9,18 1 8,-4 0-10,12 2-2,-18-6 6,18 6-2,-11-9-2,6 3-1,5 6 5,-10-11-9,7 4 3,3 7-2,-5-15 6,5 15 1,-3-13-5,1 3 2,2 10 1,-1-16 0,-1 8 1,2 8 3,-3-15-7,3 15 4,0-11 0,0 11-2,0-14 0,0 14-4,3-14 0,-3 14 0,0 0 0,-3-11 1,3 11 7,0 0-3,0 0 0,5-10-5,-5 10-5,0 0 11,0 0-8,0 0 6,0 0-3,0 0 2,0 0 3,0 0-5,0 0 1,0 0-4,-5 35 3,3-25 2,2-10 2,0 17 7,0-4-13,-1 0 2,1 1 1,-4-5 1,4 1 1,0-10-3,-8 21 1,3-11-3,0-3-1,0 4 4,-3-4-2,3-2 5,-1 1-3,6-6 1,-11 7-2,7-3-3,4-4 16,-13 3-10,13-3-2,-14 2 2,14-2-1,-17-8-1,17 8 5,-11-11-6,3 2 15,-2-3-16,0 3-1,0-1 1,4-2 2,-2 0 5,0 2-3,1 2 9,-1-3-7,3 3-6,-5-1-3,2 2 4,3 3-1,-3-3-2,0 1 6,0 1-3,8 5-1,-20-6 0,14 1 3,6 5-11,-18-3 4,18 3-5,-21 4 6,11 0-3,-2 2 3,1 1 1,3 2-1,-3-1 2,4 1-2,2 2-1,0 1 5,2-3-2,1 4 2,2 0 0,2-4 5,1 1 2,5 3 6,-3-4-12,3 1 4,2 0 1,3-4 1,-3 2-5,1-1-7,4-3 10,-4 3-3,1-3 2,-4 0 0,-1-1-7,-7-3 9,16 3-3,-16-3-3,8 3 4,-8-3 1,0 0 0,0 0-10,0 0 8,0 0-1,0 0 0,0 0 1,0 0 10,0 0-10,-26-17-1,26 17-1,-18-5 0,2 5-4,1-4 6,4 3-2,-4 0 2,15 1 1,-24 0-6,14 1 9,-3-1-3,13 0 3,-18 3-4,10 0 3,8-3-6,-12 5 10,4 3-1,3-3 3,5-5 4,-10 14 13,9-4-11,-2 3 7,3-2 2,3 3 17,-3 0-12,1 3-4,3-3 2,4 8-4,-2-6 9,3 6-4,0 1-1,4-1 10,-1-1-9,1-2 1,-3 5 0,4 0 5,2 8-4,1-4-2,-6-5-10,1 2 6,1-2-5,-2-1-3,-4 2 6,2-2-10,-2 0-7,-1-1-34,4-1-51,-7-5-49,6 3-55,-6-4-63,3 1-81,-2-1-329,4-3-710,1 2 314</inkml:trace>
  <inkml:trace contextRef="#ctx0" brushRef="#br0" timeOffset="3376">763 170 230,'-5'-11'263,"5"11"-2,-2-15-19,2 5-12,0 10-15,2-14-9,3 6-17,1 1-15,8-4-25,-3 0 9,7 1-12,1 3-19,-1 1-9,5-5-12,0 2-10,0-3-13,3 7-7,-2-2-8,1 2-7,-9 2-4,3-1-5,-4 2-11,-5 0-2,1 2-1,-11 0-10,20 4-2,-12 0-3,-1 4-48,-3 3-20,3 3-40,-4 3-41,-1 3-53,1 5-56,-3 8-234,-3 3-506,3 4 224</inkml:trace>
  <inkml:trace contextRef="#ctx0" brushRef="#br0" timeOffset="3647">1089 1282 116,'11'6'253,"7"-6"0,0 0-39,5-2-20,5 0-17,-6 0-22,4-1-14,-3 0-15,-3 2-26,-4-1-72,-1 0-87,-2-1-92,-13 3-108,0 0-278,11-8 123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43.95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1402 513 202,'0'0'238,"-10"-8"-8,10 8-5,-8-8-11,1 1-11,-3 3-1,10 4-5,-14-16-2,6 10-7,-5-6-13,1 5 0,2-2-12,-1-2-7,1 1-7,-4-1-12,2-1 6,-1-1-8,5 2-13,-2 0 16,-1-2-17,1 4-14,2-6-9,5 7-9,-7 0-8,7 0-6,3 8-13,-9-11-4,3 5 7,6 6-16,-7-10-4,7 10-7,-4-8-3,4 8 11,0 0-13,0 0-15,-7-10 5,7 10-3,0 0 0,0 0-10,0 0 7,-3-8-1,3 8-3,0 0-4,0 0 0,0 0-1,0 0 0,0 0-4,0 0-1,0 0 5,0 0 0,0 0-2,0 0-3,0 0 8,0 0 0,0 0 4,0 0-12,14 24 7,-14-24-6,10 13 2,-7-5 10,6 0 0,-6 0 10,3 2-6,-2 1 0,4-1 2,2-1 1,-7-1-2,5-1 3,-2 5-2,3-1 8,-3 0-9,1-2 1,-1 2-6,-1-3 8,5 5 1,-4-2 1,-1-4-5,5 6 2,-7-5-3,5 0-3,2 0 5,-3 2 1,-2-2-3,1-1 1,-3 1-2,1 1-4,1-3 2,-5-6-6,6 13 4,-6-8-6,0-5-1,3 11-1,-3-11 3,0 11 2,0-11-3,-6 12-1,3-3 0,-2-3 3,5-6-5,-7 9 1,-3-3-6,10-6 10,-14 7 23,2-3-1,6-2-1,-4 3-7,10-5 0,-21 2-5,6 1-3,4-2-2,-4-1 2,-1 0-3,4 0-1,-6 0-6,5-1 5,13 1-5,-24-3 2,13 3-3,-4-3-1,2 3 0,13 0 2,-18-4 0,10 3-3,8 1-3,-18-5 1,18 5-1,-13-5 4,5 3-1,8 2-2,-13-6-2,1 3 2,12 3 2,-14-6-3,10 1 0,-5-1-2,9 6 1,-15-10-2,5 4-1,2-1-6,2 1 6,-3-3-3,0-2 1,2 4-4,-4-4-1,1 1-1,5-1 0,-1 1 0,-4 3 0,6 0 1,4 7 1,-8-14-3,5 5 2,3 9 4,-11-9 0,11 9-1,-4-6 0,4 6 1,0 0 0,0 0 3,-6-8-3,6 8 1,0 0-1,0 0 1,0 0 2,-3-8 1,3 8 2,0 0-2,0 0-10,0 0 11,0 0-1,0 0-3,0 0 3,-12-5 3,12 5-1,0 0-2,0 0-2,0 0 4,0 0 2,0 0-3,0 0 0,0 0 2,0 0-4,0 0 1,0 0 6,0 0 0,0 0-5,0 0 0,0 0 0,0 0 1,0 0-1,0 0 0,0 0 0,0 0 1,0 0-3,0 0 3,0 0-6,0 0 4,0 0 1,0 0-2,0 0-2,18 23 3,-11-17 3,1 0 0,-2 2-2,1 0 3,1 0 5,2 1 0,-2 2-2,5-1 2,-2 1 3,-1 0 4,2 0 2,-6 2-1,5 0-3,-1 0 7,2 0 0,-3 0 3,0 1-2,0 0 1,-1 1 1,2 1-3,-3-2-2,1 0 6,-2 1-4,1 1 7,1-1-4,-5 0-5,4-2 8,-4-2-5,2 3 1,2-1-1,-4-2 3,3 0-4,-6-4 0,2 1-3,1 1 2,-3-9-4,3 15-2,1-7 1,-4-8 0,-4 13 0,4-13 2,-3 13 0,3-13-6,-5 15 5,-1-8 0,-1 1 3,-1-5-4,-2 7-7,-1-3 6,-2 1-1,-2 0-2,-3 2 1,4-2-4,-3 0 1,-9 1-1,5-1 1,-3 0 0,-1-2-2,1 2 2,3-1-2,-5-1-2,1 1-1,-3-5 0,4 5 2,-5-4 1,1 2-5,-1 0 2,1-4-2,-8 3 4,12-1-2,-1-1-1,-2-2-2,4 0 0,6 0 3,-7-2-2,6 0 1,-6-1 0,6 1-2,0 0-1,0-4 2,-3-5-3,-5 4 0,3-3-2,0-1 2,2-2-9,3 0 3,-3-2-3,1 0-6,-3-2-1,6-3 2,-3 4-6,5-4-6,-3 0 2,7-3 1,-4 0-9,2-8 0,-1-3-4,4 0-12,-2-3 6,6 2 0,-1-3-9,7-3-8,4-2 7,-4-5-30,9 0 13,0 2-12,7-17-85,-1 16-85,2-1-123,-4 0-427,5 5-870,8-14 386</inkml:trace>
  <inkml:trace contextRef="#ctx0" brushRef="#br0" timeOffset="1663">1426 1181 168,'0'0'309,"0"0"-17,0 0-19,0 0-11,0 0-13,0 0-9,0 0-10,0 0-10,0 0-15,-21-7 0,21 7-2,0 0-3,0 0-4,0 0-13,0 0-8,0 0-18,0 0 7,0 0-14,0 0-2,0 0 0,0 0-12,0 0-12,0 0-9,0 0-10,21-23-8,-10 16-13,4 0 3,6-5-9,4 5-10,-7 1-6,6-5-9,-3 2-2,4 1-6,-1 0-5,-1 0 0,-7 3-15,-1-2-33,0 2-41,-6-1-50,0 2-63,0-1-53,-9 5-57,7-10-67,-7 10-47,3-9-291,-3 9-732,0 0 324</inkml:trace>
  <inkml:trace contextRef="#ctx0" brushRef="#br0" timeOffset="2168">411 174 94,'3'-13'318,"1"6"-5,-4 7-17,6-10-31,-6 10-9,5-7-18,-5 7-16,0 0-2,0 0-30,0-12-24,0 12-16,0 0-11,0 0-18,0 0-12,0 0-17,0 0-6,0 0-12,0 0-3,0 0-8,0 0-4,0 0-3,0 0-5,0 0-12,0 0-1,0 0-3,-5 30-6,5-30 2,-10 6-11,10-6 5,-11 4 0,11-4-5,0 0-1,-16 0 2,16 0-5,-15-8 2,15 8-2,-10-11-4,5 5 5,2-5-7,0 0 0,0 0-1,3 11 0,0-20-1,3 10-2,0-2-3,0 1 1,2 1 1,2 2-3,-1 0 5,1 1-5,-2 1-1,-5 6 4,10-9 5,-4 5-6,-6 4-4,15-2 2,-15 2 1,0 0-2,21 2-1,-15 2 2,3-1-5,4 1-4,-5 2 5,2 0 3,-6 1 2,6-1-4,-3 0-1,-2 2 5,-2-2-5,3 2 1,-6-8 15,0 15-16,0-15 4,-3 14 16,3-14-14,-10 13 2,5-7-4,-1-1 8,6-5 9,-11 6-17,1-4 1,10-2 20,-15 2-13,15-2-2,-15-5-4,15 5 0,-13-10 1,7 4-2,4-2 2,2 8 4,-10-16-11,10 7 7,0 9-2,0-17-1,0 17 0,0-14 2,0 14 0,4-12-2,-4 12-5,6-7 1,-6 7 10,8-5-8,-8 5-2,10-1 4,-10 1 0,0 0 0,18 7-4,-18-7-5,5 8 1,1-1 2,-2-1-1,-4-6 2,6 13 7,-6-4-7,0-9-2,-3 15-2,3-15 3,-7 11 5,1-3 2,1-2 2,-5-1-5,-1 1 3,8-2-3,-9-1 3,12-3 0,-18 6 0,18-6 4,-16 0-3,16 0-3,0 0 1,-11-8 1,11 8-3,-7-9 2,7 9 1,0-16 0,0 16 3,7-16-5,-4 8-5,-3 8 5,8-16 8,2 11-7,-7-1 1,8-2-16,-4 3 10,-7 5 4,15-8 1,-12 3-1,-3 5 1,18-3-4,-12 2-1,-6 1-11,15 4 15,-15-4-47,11 5-45,-4 1-42,-7-6-46,10 17-52,-5-11-67,-5 6-255,6 0-598,-3 2 265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6:52.20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1884 457 61,'0'0'71,"0"0"-7,0 0-6,0 0-7,0 0-9,0 0-7,0 0-2,0 0-8,0 0-7,0 0-2,0 0 11,39 1-12,-39-1-5,0 0 3,0 0 2,2 10-6,-2-10 1,0 0-2,0 0-1,-10 17-4,10-17 5,-16 9-1,11-5-21,-8 4-13,0-1-25,-4-1-34,1 2-93,-2-2 42</inkml:trace>
  <inkml:trace contextRef="#ctx0" brushRef="#br0" timeOffset="1234">1731 36 8,'0'0'110,"0"0"-9,0 0-3,0 0-4,0 0-9,0 0-12,-5 8 2,5-8-10,-7 6 16,7-6-6,-6 10-9,-1-2-1,-1-1-9,2 5-6,-6-1-6,-1 3-6,0-4-4,0 3 2,-3-2-7,-2 3-2,5-3 0,-2-2-7,-4 3 3,2-4-8,4-2 6,0-1-8,-3 0 6,1-2-6,2-1-2,0-2 1,-3-2-1,6 0-7,10 2 8,-24-3-11,12 0 10,1-2-14,1 2 7,2 0-3,-3-2 5,-1-1-8,3 1 4,0 1 0,-2-3 5,1 1-7,-1-1 7,-1 1-3,-1 1-4,-1 0 1,1 0-2,-2 1 2,-1 0 4,-1 1 0,4 0-5,-6-2-2,3 3 2,-4-1-4,4 2 3,-2 1 0,5-2 4,-2 1 3,1-3-8,-1 2 9,3 1-6,12 1-1,-22-3 5,13 2-4,9 1 1,-17-6-1,17 6 2,-17-2-5,6 0 2,11 2-5,-18-5 5,8 2-1,-4 0 2,5 1-7,-5-1 5,-3 0 4,3-2-3,2 0 0,-4 2-1,5-2 0,-7 1 4,5 2-3,-2-7 1,2 7 6,-2-3-4,1 3-3,-1-2 2,0 0-4,2 1 3,4 0-2,-3 0 3,12 3-6,-21-5 6,14 2-3,-4 1 1,11 2 1,-21-3-6,21 3 3,-21 0-3,21 0 3,-15 0 1,7 2-3,8-2 6,-23 0-5,12 0 6,4 3-6,7-3 6,-23 1-2,14 1-2,-1-1 1,-2 1 0,3 1 8,9-3-6,-18 2-1,6-1-1,12-1-2,-13 0 1,13 0 0,-21 5 3,6-1-2,4-2-3,-4 2 5,-1-1 1,1 1-2,1 3-5,-4-3-1,2 0 2,1 0 6,0-1 2,1 1-10,4 0 5,-2-3 0,12-1 1,-16 3-2,5-1 3,11-2-5,-10 3 4,10-3 0,-11 2-4,11-2 2,0 0 5,-12 3-6,12-3 8,0 0-6,0 0 2,0 0 4,0 0 12,-13 1 2,13-1 7,0 0 1,0 0-7,0 0 3,0 0-3,0 0-4,0 0-1,0 0-4,0 0-1,-6 4 1,6-4-1,0 0-3,0 0 3,1 17-7,-1-17 7,2 14-1,-2-14-2,3 18-3,0-5-1,-3-4-1,4 4 4,-4 2 9,3-2 2,-1 0 0,-1 0 2,2 0-7,-1 3 2,-2-3-1,3 3 6,-3-3-11,0 2 2,4 0-2,-4-2-1,0 0-1,0 0-3,0 6 10,3-6-9,0 0 5,-1 4 6,-1-5-3,1 4 0,-2-1 0,3 0-3,-3 1 2,0 0-3,0-2-3,0-1 2,0 2-4,-3-3 4,3 3-4,-2-4-1,-1 2 1,0-4-1,-4 2-2,7-3 2,0-8-1,-5 11 2,5-11 3,-4 13-4,4-13 0,-5 10 1,5-10 0,0 0-1,-7 7 0,7-7 2,0 0-3,0 0-3,0 0 4,0 0 1,-18-18-3,18 18 0,-8-14 2,2 4-1,-1-2 2,4 3-2,-2 1-1,-2 0-1,1-3-1,6 2 3,-3-6 0,1 6 0,2 9-1,-5-23-1,5 9 11,-5 1-10,5 1 1,0-3 0,-3 6-1,3-4 8,-7 0-10,7-1 1,-1 1 0,-6 0 0,4-2-1,0 3 0,-1-4 1,0 1 0,0 1 0,1-2 2,0 0-4,0 1 3,-1-2 2,1 3-5,1-4 3,1 5-2,1-2 1,-2 0-2,4 2 1,-2-2 1,0 15-1,1-16 2,-1 8-1,0 8 0,5-13 2,-5 13-4,0-10 3,0 10 8,4-11-3,-4 11-1,0 0 4,6-7-5,-6 7 2,0 0-3,0 0 0,0 0 2,0 0-2,11 0 3,-11 0-6,0 0 4,18 7-4,-11 0-1,-1-3 3,-6-4-1,12 8 1,-6-3 0,6-1-1,-6 0-1,6 1 0,-3-2 3,6 2-3,1-3 4,-1 1-5,-4-2 4,7-1-1,0 0-1,-1 2 2,1-4-4,-4 1 2,1 1-1,3-2 3,0 4-4,-2-2 4,2 0-3,0 1 0,-4 2 2,3 1-1,1-1 0,-4 2-5,4 2 7,-3-1-6,3 0 4,1 2 1,-2-4-3,-1 3 0,12-1 0,-7 0 1,-3 0 0,11 0 0,-8-1 0,4 2 1,-1-3-2,1-1 9,-9 0-8,12 2 1,-7-3 2,3 1-1,-6-2-3,7-1 3,-8 4 0,8-6 0,-7 4 0,0-2-2,1 0-1,1-2 2,-2 2 0,6-3-1,-4 3 0,6-1-4,0-3 3,-3 4 1,3-3 6,-2 1-7,5-1 0,-4 2 0,1-3 5,0 2-6,0 0 1,-1-3-1,-4 3 2,5-1-1,-3 2 1,-7-1 0,3-1-2,-2 1 0,-6 0 2,4 0 1,3 0-3,-5 0 1,-2 2-7,-11 0-19,20 0-35,-20 0-39,18-2-50,-18 2-52,0 0-109,8 8-338,-8-8 150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01.51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4654 204 55,'0'0'88,"0"0"2,0 0-3,0 0-1,0 0-11,0 0 0,0 0 2,0 0-1,0 0 1,0 0-1,0 0-4,-26 7-4,16-5-8,-8-2-7,0 0 3,0-2 9,-6 2-6,7 0-6,-9-1-5,2 1 0,-5 0-3,3-2 3,-5 2 0,5-2-3,-1 1 0,0-4-7,-3 4-11,6 1 7,0-2 1,-4 0-3,0 0-2,2 2 4,0-2-4,-5 0-2,3-1-4,-1-1 1,1-2-1,-9 3-3,4 0 5,6 0-2,-3-2-1,-1 0-5,2-2 3,-10 1-5,11 3 0,-8-5 0,4 6 0,7-1-1,-7 0-3,6-4 0,0 5-6,0-5 4,-2 3-2,0-1-2,2 0 1,-3 2-4,6-2 5,-3 3 1,0-1-6,0 0-1,-2-1-1,-9-2 4,11 3 2,0 0-3,-2-2 2,2 0-4,-2 4 2,4-4 3,-2 2-7,1 1 4,-2-1-1,0 2-4,1-3 2,2 2 2,0 1 1,1 0-2,-3-4 4,1 3-2,-2 0 0,4 2 2,5-1-2,-8 1-1,1-1-5,6-1 1,2 0 2,-10 1 3,7-1-1,-3 0-1,-1 0-2,0 2 1,-4 0 4,3-2-7,-1 2 3,2-2 3,-4 2 0,-1 0-4,1 0-1,-1-2 1,1-1 1,0 1-2,4 2-3,-5 4 5,6-4 1,-3 3 2,1-5-5,-1 4 2,4 2-3,2-2 3,-4 2 0,-1-3-2,7 1 2,0 0-3,2-1 1,-4 2 1,7 0 0,-6 1 3,1-3-1,0 2 3,-6 1-8,7-1 1,-4 0 3,3-3-4,-5 7 5,1-1 4,-1-3-7,-2 3 2,4 1-4,-5-3 4,10 0-2,-2-1 4,-2 0-5,6 2 0,-3-2 0,-2 0 0,-4 4 2,-1 1 3,1-1-3,5-2 0,-3-3 0,4 2 0,1 2 0,-2-2-2,0 1 2,-1-3-1,-4 4 1,5-3-3,-5 2 3,7 0 1,-9-1-2,3 1 2,2 1-2,-4-1-1,9 1 2,-3-2-2,0-1 4,2 2-3,-2-2-1,-2-1 2,7 1 4,-5 0-5,1-2 2,0-1 0,1 0 0,0 2-4,1-2 5,-1 2-3,-2-2 1,1 2 1,0-2 4,-3-2-7,4 2 9,-2 0-10,0 0 3,0 0-1,-2 0 1,3 0-3,0-2 1,-2 2 1,2 0 3,-2 0-3,1 0 4,-7 0-6,1 0 5,1 2 1,-1-2-1,-2 2-5,8-2 4,-3 0 1,4 1-3,-2 1 1,-1-1-1,4 1 1,-4-1 0,6-1 0,-4 2 0,0 2-2,3-6 0,-3 4 1,2 0-3,1-2 2,-1 2 4,0 0-4,4-1 0,-1 1 2,-3 2-2,1-4-3,1-2 4,-3 2 0,1-4 0,2 4-1,-1 0 1,0-3-2,2 0-3,-3 2 3,0-1 1,3-2 3,-2 3-4,2-2 3,13 3 0,-20-2 0,9 1-3,11 1 3,-18 0-3,18 0-1,-16 0 4,16 0-8,-15-2-12,15 2-30,0 0-29,-15 0-47,15 0-79,0 0-112,0 0-342,-9 2 151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28T07:45:10.31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4708 141 55,'-20'0'122,"20"0"-3,-19-3-4,4 1-3,-3 2-13,0-2 4,-5 2 5,-1-1-5,-2-1-3,0 2-5,-5-1-8,3 2-7,-11-1-7,2-1-7,-3 0-6,5-1-2,-4-2-7,-4 3-1,6-2-7,-6 1-5,4-1-3,-3 1 0,0-1-4,-2 2 0,3-3 8,0 1-5,2-1 1,0-2 1,-8 2 0,1-1-2,4 2 0,1 1-3,-3-2-4,5 0-3,-5 1-2,5-2-1,0 4-1,0-3-2,1 3 14,7 0-2,-8-3-2,2 2-5,7 1-3,-9-1 2,12 1-4,-13 1-2,13-2 1,-3 2-3,-7 2-6,8-2 4,-2 1-1,3 1-3,-3 1 2,3-1-3,-1 0 1,-2-1-2,3 0-2,1 1 3,-3 1-3,4-1 0,-5 1-1,5-2 0,-3-1 0,1 2 1,-1-2 2,0 2-4,-1-2 1,-6-4-1,7 4 3,1 0-2,-1 0-2,-8-2 0,9 2 1,-10-2 1,11 0-6,-1 2 2,0 2 4,2-2-3,-1-2 2,-3 2 0,-1 0 14,-6 0-3,9 0-1,-9 0 3,-1 0-5,9-1-1,1-1 0,-14-1-2,13 2-2,1-3 0,-11 1 0,9 1 1,-10-4-5,-1 2 2,-1 0 0,1-4 0,-3 5 9,-2-2 1,9 1 0,-2 2 2,1-2-5,-1-1-1,11 4 2,1 1 0,-3 0-3,1 0-2,1 0-3,4 1 4,0-2-1,-2 2 1,8-1-2,-4 0-2,3 4 0,3-4 0,-2 0-1,3 1-2,0-1 3,-1 2 0,0 0 0,1 0-2,-1-2-2,-2 0 2,3 2-2,-8 0 3,2 0-1,-2-2-1,-4 0 3,-3 0-2,-5 0 2,-3 0-4,7 0 2,-6 0 0,-1 0 1,1 1 1,9-1-1,-5 0-3,4 2 1,0-2-1,4 0 1,4-2 0,7 2-2,-4 0 5,5 0-3,13 0-3,-18 0 2,18 0-1,-13 0 1,13 0 1,-12-1 1,12 1-3,0 0 2,0 0-1,-19 1 0,19-1 0,0 0 1,-15 0 2,15 0-3,-13 2 1,13-2-1,0 0 2,-18 2 0,18-2 0,-13 0 1,13 0 0,-21 1 1,9 0-4,-1-1 3,0 2 1,-1 2-1,14-4-2,-21 1 1,11-1-1,-2 2 2,12-2 0,-21 2-2,11 2 2,10-4-3,-17 2 3,17-2-3,-15 1-2,15-1 0,-12 3-46,12-3-55,-6 7-61,6-7-45,0 0-191,0 0-435,-8 11 192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CAEE25-FF6F-40E6-A70F-A259861BA6DB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ocuments\&#1578;&#1581;&#1604;&#1604;%20&#1575;&#1604;&#1571;&#1585;&#1606;&#1576;.mp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6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3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8.png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customXml" Target="../ink/ink5.xml"/><Relationship Id="rId24" Type="http://schemas.openxmlformats.org/officeDocument/2006/relationships/image" Target="../media/image2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2.emf"/><Relationship Id="rId19" Type="http://schemas.openxmlformats.org/officeDocument/2006/relationships/customXml" Target="../ink/ink9.xml"/><Relationship Id="rId4" Type="http://schemas.openxmlformats.org/officeDocument/2006/relationships/image" Target="../media/image19.emf"/><Relationship Id="rId9" Type="http://schemas.openxmlformats.org/officeDocument/2006/relationships/customXml" Target="../ink/ink4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7.emf"/><Relationship Id="rId18" Type="http://schemas.openxmlformats.org/officeDocument/2006/relationships/customXml" Target="../ink/ink21.xml"/><Relationship Id="rId3" Type="http://schemas.openxmlformats.org/officeDocument/2006/relationships/image" Target="../media/image32.emf"/><Relationship Id="rId21" Type="http://schemas.openxmlformats.org/officeDocument/2006/relationships/image" Target="../media/image41.emf"/><Relationship Id="rId7" Type="http://schemas.openxmlformats.org/officeDocument/2006/relationships/image" Target="../media/image34.emf"/><Relationship Id="rId12" Type="http://schemas.openxmlformats.org/officeDocument/2006/relationships/customXml" Target="../ink/ink18.xml"/><Relationship Id="rId17" Type="http://schemas.openxmlformats.org/officeDocument/2006/relationships/image" Target="../media/image39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10" Type="http://schemas.openxmlformats.org/officeDocument/2006/relationships/customXml" Target="../ink/ink17.xml"/><Relationship Id="rId19" Type="http://schemas.openxmlformats.org/officeDocument/2006/relationships/image" Target="../media/image40.emf"/><Relationship Id="rId4" Type="http://schemas.openxmlformats.org/officeDocument/2006/relationships/customXml" Target="../ink/ink14.xml"/><Relationship Id="rId9" Type="http://schemas.openxmlformats.org/officeDocument/2006/relationships/image" Target="../media/image35.e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.xml"/><Relationship Id="rId18" Type="http://schemas.openxmlformats.org/officeDocument/2006/relationships/image" Target="../media/image52.emf"/><Relationship Id="rId26" Type="http://schemas.openxmlformats.org/officeDocument/2006/relationships/image" Target="../media/image56.emf"/><Relationship Id="rId39" Type="http://schemas.openxmlformats.org/officeDocument/2006/relationships/customXml" Target="../ink/ink42.xml"/><Relationship Id="rId21" Type="http://schemas.openxmlformats.org/officeDocument/2006/relationships/customXml" Target="../ink/ink33.xml"/><Relationship Id="rId34" Type="http://schemas.openxmlformats.org/officeDocument/2006/relationships/image" Target="../media/image60.emf"/><Relationship Id="rId42" Type="http://schemas.openxmlformats.org/officeDocument/2006/relationships/image" Target="../media/image64.emf"/><Relationship Id="rId47" Type="http://schemas.openxmlformats.org/officeDocument/2006/relationships/customXml" Target="../ink/ink46.xml"/><Relationship Id="rId50" Type="http://schemas.openxmlformats.org/officeDocument/2006/relationships/image" Target="../media/image68.emf"/><Relationship Id="rId7" Type="http://schemas.openxmlformats.org/officeDocument/2006/relationships/customXml" Target="../ink/ink26.xml"/><Relationship Id="rId2" Type="http://schemas.openxmlformats.org/officeDocument/2006/relationships/image" Target="../media/image20.png"/><Relationship Id="rId16" Type="http://schemas.openxmlformats.org/officeDocument/2006/relationships/image" Target="../media/image51.emf"/><Relationship Id="rId29" Type="http://schemas.openxmlformats.org/officeDocument/2006/relationships/customXml" Target="../ink/ink37.xml"/><Relationship Id="rId11" Type="http://schemas.openxmlformats.org/officeDocument/2006/relationships/customXml" Target="../ink/ink28.xml"/><Relationship Id="rId24" Type="http://schemas.openxmlformats.org/officeDocument/2006/relationships/image" Target="../media/image55.emf"/><Relationship Id="rId32" Type="http://schemas.openxmlformats.org/officeDocument/2006/relationships/image" Target="../media/image59.emf"/><Relationship Id="rId37" Type="http://schemas.openxmlformats.org/officeDocument/2006/relationships/customXml" Target="../ink/ink41.xml"/><Relationship Id="rId40" Type="http://schemas.openxmlformats.org/officeDocument/2006/relationships/image" Target="../media/image63.emf"/><Relationship Id="rId45" Type="http://schemas.openxmlformats.org/officeDocument/2006/relationships/customXml" Target="../ink/ink45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57.emf"/><Relationship Id="rId36" Type="http://schemas.openxmlformats.org/officeDocument/2006/relationships/image" Target="../media/image61.emf"/><Relationship Id="rId49" Type="http://schemas.openxmlformats.org/officeDocument/2006/relationships/customXml" Target="../ink/ink47.xml"/><Relationship Id="rId10" Type="http://schemas.openxmlformats.org/officeDocument/2006/relationships/image" Target="../media/image48.emf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4" Type="http://schemas.openxmlformats.org/officeDocument/2006/relationships/image" Target="../media/image65.emf"/><Relationship Id="rId4" Type="http://schemas.openxmlformats.org/officeDocument/2006/relationships/image" Target="../media/image45.emf"/><Relationship Id="rId9" Type="http://schemas.openxmlformats.org/officeDocument/2006/relationships/customXml" Target="../ink/ink27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Relationship Id="rId27" Type="http://schemas.openxmlformats.org/officeDocument/2006/relationships/customXml" Target="../ink/ink36.xml"/><Relationship Id="rId30" Type="http://schemas.openxmlformats.org/officeDocument/2006/relationships/image" Target="../media/image58.emf"/><Relationship Id="rId35" Type="http://schemas.openxmlformats.org/officeDocument/2006/relationships/customXml" Target="../ink/ink40.xml"/><Relationship Id="rId43" Type="http://schemas.openxmlformats.org/officeDocument/2006/relationships/customXml" Target="../ink/ink44.xml"/><Relationship Id="rId48" Type="http://schemas.openxmlformats.org/officeDocument/2006/relationships/image" Target="../media/image67.emf"/><Relationship Id="rId8" Type="http://schemas.openxmlformats.org/officeDocument/2006/relationships/image" Target="../media/image47.emf"/><Relationship Id="rId3" Type="http://schemas.openxmlformats.org/officeDocument/2006/relationships/customXml" Target="../ink/ink24.xml"/><Relationship Id="rId12" Type="http://schemas.openxmlformats.org/officeDocument/2006/relationships/image" Target="../media/image49.emf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38" Type="http://schemas.openxmlformats.org/officeDocument/2006/relationships/image" Target="../media/image62.emf"/><Relationship Id="rId46" Type="http://schemas.openxmlformats.org/officeDocument/2006/relationships/image" Target="../media/image66.emf"/><Relationship Id="rId20" Type="http://schemas.openxmlformats.org/officeDocument/2006/relationships/image" Target="../media/image53.emf"/><Relationship Id="rId41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customXml" Target="../ink/ink53.xml"/><Relationship Id="rId18" Type="http://schemas.openxmlformats.org/officeDocument/2006/relationships/image" Target="../media/image77.emf"/><Relationship Id="rId26" Type="http://schemas.openxmlformats.org/officeDocument/2006/relationships/image" Target="../media/image81.emf"/><Relationship Id="rId3" Type="http://schemas.openxmlformats.org/officeDocument/2006/relationships/customXml" Target="../ink/ink48.xml"/><Relationship Id="rId21" Type="http://schemas.openxmlformats.org/officeDocument/2006/relationships/customXml" Target="../ink/ink57.xml"/><Relationship Id="rId7" Type="http://schemas.openxmlformats.org/officeDocument/2006/relationships/customXml" Target="../ink/ink50.xml"/><Relationship Id="rId12" Type="http://schemas.openxmlformats.org/officeDocument/2006/relationships/image" Target="../media/image74.emf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2" Type="http://schemas.openxmlformats.org/officeDocument/2006/relationships/image" Target="../media/image21.png"/><Relationship Id="rId16" Type="http://schemas.openxmlformats.org/officeDocument/2006/relationships/image" Target="../media/image76.emf"/><Relationship Id="rId20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customXml" Target="../ink/ink52.xml"/><Relationship Id="rId24" Type="http://schemas.openxmlformats.org/officeDocument/2006/relationships/image" Target="../media/image80.emf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82.emf"/><Relationship Id="rId10" Type="http://schemas.openxmlformats.org/officeDocument/2006/relationships/image" Target="../media/image73.emf"/><Relationship Id="rId19" Type="http://schemas.openxmlformats.org/officeDocument/2006/relationships/customXml" Target="../ink/ink56.xml"/><Relationship Id="rId4" Type="http://schemas.openxmlformats.org/officeDocument/2006/relationships/image" Target="../media/image70.emf"/><Relationship Id="rId9" Type="http://schemas.openxmlformats.org/officeDocument/2006/relationships/customXml" Target="../ink/ink51.xml"/><Relationship Id="rId14" Type="http://schemas.openxmlformats.org/officeDocument/2006/relationships/image" Target="../media/image75.emf"/><Relationship Id="rId22" Type="http://schemas.openxmlformats.org/officeDocument/2006/relationships/image" Target="../media/image79.emf"/><Relationship Id="rId27" Type="http://schemas.openxmlformats.org/officeDocument/2006/relationships/customXml" Target="../ink/ink6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customXml" Target="../ink/ink66.xml"/><Relationship Id="rId18" Type="http://schemas.openxmlformats.org/officeDocument/2006/relationships/image" Target="../media/image91.emf"/><Relationship Id="rId26" Type="http://schemas.openxmlformats.org/officeDocument/2006/relationships/image" Target="../media/image95.emf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88.emf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2" Type="http://schemas.openxmlformats.org/officeDocument/2006/relationships/image" Target="../media/image22.png"/><Relationship Id="rId16" Type="http://schemas.openxmlformats.org/officeDocument/2006/relationships/image" Target="../media/image90.emf"/><Relationship Id="rId20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11" Type="http://schemas.openxmlformats.org/officeDocument/2006/relationships/customXml" Target="../ink/ink65.xml"/><Relationship Id="rId24" Type="http://schemas.openxmlformats.org/officeDocument/2006/relationships/image" Target="../media/image94.emf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10" Type="http://schemas.openxmlformats.org/officeDocument/2006/relationships/image" Target="../media/image87.emf"/><Relationship Id="rId19" Type="http://schemas.openxmlformats.org/officeDocument/2006/relationships/customXml" Target="../ink/ink69.xml"/><Relationship Id="rId4" Type="http://schemas.openxmlformats.org/officeDocument/2006/relationships/image" Target="../media/image84.emf"/><Relationship Id="rId9" Type="http://schemas.openxmlformats.org/officeDocument/2006/relationships/customXml" Target="../ink/ink64.xml"/><Relationship Id="rId14" Type="http://schemas.openxmlformats.org/officeDocument/2006/relationships/image" Target="../media/image89.emf"/><Relationship Id="rId22" Type="http://schemas.openxmlformats.org/officeDocument/2006/relationships/image" Target="../media/image93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8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9" Type="http://schemas.openxmlformats.org/officeDocument/2006/relationships/customXml" Target="../ink/ink91.xml"/><Relationship Id="rId21" Type="http://schemas.openxmlformats.org/officeDocument/2006/relationships/customXml" Target="../ink/ink82.xml"/><Relationship Id="rId34" Type="http://schemas.openxmlformats.org/officeDocument/2006/relationships/image" Target="../media/image112.emf"/><Relationship Id="rId42" Type="http://schemas.openxmlformats.org/officeDocument/2006/relationships/image" Target="../media/image116.emf"/><Relationship Id="rId7" Type="http://schemas.openxmlformats.org/officeDocument/2006/relationships/customXml" Target="../ink/ink75.xml"/><Relationship Id="rId2" Type="http://schemas.openxmlformats.org/officeDocument/2006/relationships/image" Target="../media/image23.png"/><Relationship Id="rId16" Type="http://schemas.openxmlformats.org/officeDocument/2006/relationships/image" Target="../media/image103.emf"/><Relationship Id="rId29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11" Type="http://schemas.openxmlformats.org/officeDocument/2006/relationships/customXml" Target="../ink/ink77.xml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37" Type="http://schemas.openxmlformats.org/officeDocument/2006/relationships/customXml" Target="../ink/ink90.xml"/><Relationship Id="rId40" Type="http://schemas.openxmlformats.org/officeDocument/2006/relationships/image" Target="../media/image115.emf"/><Relationship Id="rId45" Type="http://schemas.openxmlformats.org/officeDocument/2006/relationships/customXml" Target="../ink/ink94.xml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109.emf"/><Relationship Id="rId36" Type="http://schemas.openxmlformats.org/officeDocument/2006/relationships/image" Target="../media/image113.emf"/><Relationship Id="rId10" Type="http://schemas.openxmlformats.org/officeDocument/2006/relationships/image" Target="../media/image100.emf"/><Relationship Id="rId19" Type="http://schemas.openxmlformats.org/officeDocument/2006/relationships/customXml" Target="../ink/ink81.xml"/><Relationship Id="rId31" Type="http://schemas.openxmlformats.org/officeDocument/2006/relationships/customXml" Target="../ink/ink87.xml"/><Relationship Id="rId44" Type="http://schemas.openxmlformats.org/officeDocument/2006/relationships/image" Target="../media/image117.emf"/><Relationship Id="rId4" Type="http://schemas.openxmlformats.org/officeDocument/2006/relationships/image" Target="../media/image97.emf"/><Relationship Id="rId9" Type="http://schemas.openxmlformats.org/officeDocument/2006/relationships/customXml" Target="../ink/ink76.xml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85.xml"/><Relationship Id="rId30" Type="http://schemas.openxmlformats.org/officeDocument/2006/relationships/image" Target="../media/image110.emf"/><Relationship Id="rId35" Type="http://schemas.openxmlformats.org/officeDocument/2006/relationships/customXml" Target="../ink/ink89.xml"/><Relationship Id="rId43" Type="http://schemas.openxmlformats.org/officeDocument/2006/relationships/customXml" Target="../ink/ink93.xml"/><Relationship Id="rId8" Type="http://schemas.openxmlformats.org/officeDocument/2006/relationships/image" Target="../media/image99.emf"/><Relationship Id="rId3" Type="http://schemas.openxmlformats.org/officeDocument/2006/relationships/customXml" Target="../ink/ink73.xml"/><Relationship Id="rId12" Type="http://schemas.openxmlformats.org/officeDocument/2006/relationships/image" Target="../media/image101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114.emf"/><Relationship Id="rId46" Type="http://schemas.openxmlformats.org/officeDocument/2006/relationships/image" Target="../media/image118.emf"/><Relationship Id="rId20" Type="http://schemas.openxmlformats.org/officeDocument/2006/relationships/image" Target="../media/image105.emf"/><Relationship Id="rId41" Type="http://schemas.openxmlformats.org/officeDocument/2006/relationships/customXml" Target="../ink/ink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تكاثر الحيوانات ودورات حياتها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دورة حياة الأرنب</a:t>
            </a:r>
            <a:endParaRPr lang="en-US" dirty="0"/>
          </a:p>
        </p:txBody>
      </p:sp>
      <p:pic>
        <p:nvPicPr>
          <p:cNvPr id="6" name="Content Placeholder 5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7467600" cy="4038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عندم ينمو  ويكتمل نموه يتكاثر ثم يهرم ويموت ويتحلل ويصبح جزء من التربة</a:t>
            </a:r>
            <a:endParaRPr lang="en-US" dirty="0"/>
          </a:p>
        </p:txBody>
      </p:sp>
      <p:pic>
        <p:nvPicPr>
          <p:cNvPr id="4" name="تحلل الأرنب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2133600"/>
            <a:ext cx="6858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7924800" cy="57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1244600"/>
              <a:ext cx="4763" cy="12700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2723" y="1230086"/>
                <a:ext cx="35723" cy="41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5550" y="1965325"/>
              <a:ext cx="14288" cy="9525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9221" y="1951214"/>
                <a:ext cx="46130" cy="3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6700" y="3638550"/>
              <a:ext cx="19050" cy="101600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2046" y="3624190"/>
                <a:ext cx="47625" cy="129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1038" y="903288"/>
              <a:ext cx="5767387" cy="1533525"/>
            </p14:xfrm>
          </p:contentPart>
        </mc:Choice>
        <mc:Fallback xmlns=""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6640" y="888892"/>
                <a:ext cx="5795463" cy="1561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1879600"/>
              <a:ext cx="855662" cy="592138"/>
            </p14:xfrm>
          </p:contentPart>
        </mc:Choice>
        <mc:Fallback xmlns=""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5690" y="1865140"/>
                <a:ext cx="883787" cy="6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4850" y="2349500"/>
              <a:ext cx="823913" cy="257175"/>
            </p14:xfrm>
          </p:contentPart>
        </mc:Choice>
        <mc:Fallback xmlns=""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0452" y="2335133"/>
                <a:ext cx="851989" cy="285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3497263"/>
              <a:ext cx="2660650" cy="522287"/>
            </p14:xfrm>
          </p:contentPart>
        </mc:Choice>
        <mc:Fallback xmlns=""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25962" y="3482845"/>
                <a:ext cx="2688733" cy="55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2466975"/>
              <a:ext cx="166687" cy="188913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67437" y="2452582"/>
                <a:ext cx="194768" cy="216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4438650"/>
              <a:ext cx="974725" cy="268288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1071" y="4424245"/>
                <a:ext cx="1002790" cy="29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2900" y="4927600"/>
              <a:ext cx="1281113" cy="423863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8505" y="4913171"/>
                <a:ext cx="1309182" cy="4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3530600"/>
              <a:ext cx="450850" cy="387350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03638" y="3516133"/>
                <a:ext cx="479028" cy="4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445000"/>
              <a:ext cx="7937" cy="15875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58438" y="4429125"/>
                <a:ext cx="44354" cy="468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1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82" b="15701"/>
          <a:stretch>
            <a:fillRect/>
          </a:stretch>
        </p:blipFill>
        <p:spPr bwMode="auto">
          <a:xfrm>
            <a:off x="457200" y="2057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كيف تعتني الحيوانات في صغارها ؟</a:t>
            </a:r>
          </a:p>
          <a:p>
            <a:pPr algn="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2538" y="4240213"/>
              <a:ext cx="433387" cy="582612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8104" y="4225774"/>
                <a:ext cx="461534" cy="610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4289425"/>
              <a:ext cx="998537" cy="625475"/>
            </p14:xfrm>
          </p:contentPart>
        </mc:Choice>
        <mc:Fallback xmlns=""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9864" y="4275038"/>
                <a:ext cx="1026614" cy="653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4094163"/>
              <a:ext cx="2713038" cy="1014412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2651" y="4079865"/>
                <a:ext cx="2741115" cy="104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3284538"/>
              <a:ext cx="2725737" cy="703262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0541" y="3270156"/>
                <a:ext cx="2753811" cy="73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2813" y="3332163"/>
              <a:ext cx="1409700" cy="636587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38410" y="3317744"/>
                <a:ext cx="1437786" cy="664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2400300"/>
              <a:ext cx="314325" cy="547688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5960" y="2385887"/>
                <a:ext cx="342313" cy="57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2309813"/>
              <a:ext cx="904875" cy="760412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6720" y="2295418"/>
                <a:ext cx="932916" cy="788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2190750"/>
              <a:ext cx="2384425" cy="725488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7949" y="2176341"/>
                <a:ext cx="2412507" cy="753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5378450"/>
              <a:ext cx="342900" cy="423863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56402" y="5364033"/>
                <a:ext cx="371024" cy="4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5186363"/>
              <a:ext cx="1716088" cy="741362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16475" y="5171961"/>
                <a:ext cx="1744167" cy="769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4400" y="5208588"/>
              <a:ext cx="1970088" cy="801687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9996" y="5194189"/>
                <a:ext cx="1998176" cy="8297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148" y="196729"/>
            <a:ext cx="8363252" cy="62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9863" y="1146175"/>
              <a:ext cx="46037" cy="7938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806" y="1132370"/>
                <a:ext cx="73448" cy="34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6588" y="1049338"/>
              <a:ext cx="95250" cy="176212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2372" y="1034983"/>
                <a:ext cx="122972" cy="204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5013" y="3025775"/>
              <a:ext cx="7937" cy="7938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1785" y="3012545"/>
                <a:ext cx="33732" cy="33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5449888"/>
              <a:ext cx="4762" cy="11112"/>
            </p14:xfrm>
          </p:contentPart>
        </mc:Choice>
        <mc:Fallback xmlns=""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3040" y="5435998"/>
                <a:ext cx="41906" cy="38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5226050"/>
              <a:ext cx="11112" cy="25400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0551" y="5211939"/>
                <a:ext cx="43213" cy="5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5456238"/>
              <a:ext cx="22225" cy="38100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67439" y="5442127"/>
                <a:ext cx="49742" cy="6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7563" y="6132513"/>
              <a:ext cx="14287" cy="12700"/>
            </p14:xfrm>
          </p:contentPart>
        </mc:Choice>
        <mc:Fallback xmlns=""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2524" y="6117119"/>
                <a:ext cx="43613" cy="42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0763" y="6169025"/>
              <a:ext cx="152400" cy="9525"/>
            </p14:xfrm>
          </p:contentPart>
        </mc:Choice>
        <mc:Fallback xmlns=""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56283" y="6153785"/>
                <a:ext cx="180636" cy="3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8588" y="5826125"/>
              <a:ext cx="12700" cy="14288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5888" y="5809796"/>
                <a:ext cx="37465" cy="46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6269038"/>
              <a:ext cx="53975" cy="12700"/>
            </p14:xfrm>
          </p:contentPart>
        </mc:Choice>
        <mc:Fallback xmlns=""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54332" y="6255670"/>
                <a:ext cx="82042" cy="38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4300" y="5268913"/>
              <a:ext cx="158750" cy="46037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0030" y="5254413"/>
                <a:ext cx="186576" cy="74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" y="512763"/>
              <a:ext cx="409575" cy="346075"/>
            </p14:xfrm>
          </p:contentPart>
        </mc:Choice>
        <mc:Fallback xmlns=""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5130" y="506281"/>
                <a:ext cx="421844" cy="35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063" y="488950"/>
              <a:ext cx="534987" cy="363538"/>
            </p14:xfrm>
          </p:contentPart>
        </mc:Choice>
        <mc:Fallback xmlns="">
          <p:pic>
            <p:nvPicPr>
              <p:cNvPr id="10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4578" y="482478"/>
                <a:ext cx="547236" cy="37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838" y="2184400"/>
              <a:ext cx="4210050" cy="993775"/>
            </p14:xfrm>
          </p:contentPart>
        </mc:Choice>
        <mc:Fallback xmlns="">
          <p:pic>
            <p:nvPicPr>
              <p:cNvPr id="10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1437" y="2170008"/>
                <a:ext cx="4238131" cy="10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1027113"/>
              <a:ext cx="5326063" cy="1004887"/>
            </p14:xfrm>
          </p:contentPart>
        </mc:Choice>
        <mc:Fallback xmlns="">
          <p:pic>
            <p:nvPicPr>
              <p:cNvPr id="10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9800" y="1012716"/>
                <a:ext cx="5354142" cy="10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5110163"/>
              <a:ext cx="2955925" cy="312737"/>
            </p14:xfrm>
          </p:contentPart>
        </mc:Choice>
        <mc:Fallback xmlns=""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78153" y="5095735"/>
                <a:ext cx="2984073" cy="34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4838" y="5829300"/>
              <a:ext cx="1092200" cy="330200"/>
            </p14:xfrm>
          </p:contentPart>
        </mc:Choice>
        <mc:Fallback xmlns="">
          <p:pic>
            <p:nvPicPr>
              <p:cNvPr id="10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40410" y="5814881"/>
                <a:ext cx="1120335" cy="358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6138" y="6124575"/>
              <a:ext cx="730250" cy="69850"/>
            </p14:xfrm>
          </p:contentPart>
        </mc:Choice>
        <mc:Fallback xmlns=""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81713" y="6110320"/>
                <a:ext cx="758378" cy="97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4150" y="5981700"/>
              <a:ext cx="1195388" cy="312738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79722" y="5967255"/>
                <a:ext cx="1223523" cy="340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1738" y="6010275"/>
              <a:ext cx="6350" cy="11113"/>
            </p14:xfrm>
          </p:contentPart>
        </mc:Choice>
        <mc:Fallback xmlns="">
          <p:pic>
            <p:nvPicPr>
              <p:cNvPr id="10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00193" y="5996805"/>
                <a:ext cx="28864" cy="37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5100638"/>
              <a:ext cx="1501775" cy="512762"/>
            </p14:xfrm>
          </p:contentPart>
        </mc:Choice>
        <mc:Fallback xmlns="">
          <p:pic>
            <p:nvPicPr>
              <p:cNvPr id="10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71532" y="5086184"/>
                <a:ext cx="1529866" cy="54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0775" y="5535613"/>
              <a:ext cx="3175" cy="4762"/>
            </p14:xfrm>
          </p:contentPart>
        </mc:Choice>
        <mc:Fallback xmlns="">
          <p:pic>
            <p:nvPicPr>
              <p:cNvPr id="10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78075" y="5522914"/>
                <a:ext cx="27940" cy="29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5386388"/>
              <a:ext cx="1087437" cy="325437"/>
            </p14:xfrm>
          </p:contentPart>
        </mc:Choice>
        <mc:Fallback xmlns="">
          <p:pic>
            <p:nvPicPr>
              <p:cNvPr id="10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53125" y="5372004"/>
                <a:ext cx="1115542" cy="353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60988" y="30462538"/>
              <a:ext cx="0" cy="0"/>
            </p14:xfrm>
          </p:contentPart>
        </mc:Choice>
        <mc:Fallback xmlns="">
          <p:pic>
            <p:nvPicPr>
              <p:cNvPr id="10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460988" y="304625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455" y="457200"/>
            <a:ext cx="789214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1069975"/>
              <a:ext cx="36512" cy="9525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5785" y="1055321"/>
                <a:ext cx="65573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7450" y="2363788"/>
              <a:ext cx="547688" cy="417512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3047" y="2349379"/>
                <a:ext cx="575775" cy="445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4972050"/>
              <a:ext cx="63500" cy="39688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3899" y="4957351"/>
                <a:ext cx="91803" cy="68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2450" y="779463"/>
              <a:ext cx="1749425" cy="69850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8048" y="764986"/>
                <a:ext cx="1777508" cy="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" y="1731963"/>
              <a:ext cx="1363663" cy="1362075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320" y="1725497"/>
                <a:ext cx="1375903" cy="137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841375"/>
              <a:ext cx="2970213" cy="111125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799" y="826801"/>
                <a:ext cx="2998295" cy="13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075" y="3773488"/>
              <a:ext cx="917575" cy="822325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35653" y="3759074"/>
                <a:ext cx="945697" cy="850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2550" y="4840288"/>
              <a:ext cx="157163" cy="122237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88197" y="4825779"/>
                <a:ext cx="185151" cy="150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1575" y="4706938"/>
              <a:ext cx="1244600" cy="363537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37170" y="4692498"/>
                <a:ext cx="1272690" cy="39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4241800"/>
              <a:ext cx="798513" cy="258763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0237" y="4227324"/>
                <a:ext cx="826569" cy="28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0688" y="4202113"/>
              <a:ext cx="4762" cy="14287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54815" y="4187826"/>
                <a:ext cx="35715" cy="42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4167188"/>
              <a:ext cx="90488" cy="109537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92376" y="4152485"/>
                <a:ext cx="119296" cy="13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3363" y="3594100"/>
              <a:ext cx="2022475" cy="66675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58958" y="3579761"/>
                <a:ext cx="2050565" cy="946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129" y="685800"/>
            <a:ext cx="858587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2488" y="3638550"/>
              <a:ext cx="17462" cy="26988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7304" y="3624156"/>
                <a:ext cx="47071" cy="5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5575" y="1684338"/>
              <a:ext cx="9525" cy="33337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921" y="1669684"/>
                <a:ext cx="38100" cy="61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8338" y="1757363"/>
              <a:ext cx="26987" cy="19050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4134" y="1742422"/>
                <a:ext cx="54684" cy="48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3" y="1962150"/>
              <a:ext cx="88900" cy="4763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79558" y="1947495"/>
                <a:ext cx="117088" cy="33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25" y="2360613"/>
              <a:ext cx="1919288" cy="698500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94221" y="2346211"/>
                <a:ext cx="1947375" cy="726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0888" y="2060575"/>
              <a:ext cx="3656012" cy="330200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6490" y="2046124"/>
                <a:ext cx="3684088" cy="35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4488" y="1404938"/>
              <a:ext cx="2178050" cy="500062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71" y="1390517"/>
                <a:ext cx="2206163" cy="52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8713" y="3163888"/>
              <a:ext cx="1214437" cy="571500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4221" y="3149600"/>
                <a:ext cx="1242697" cy="599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5349875"/>
              <a:ext cx="3175" cy="12700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43775" y="5336849"/>
                <a:ext cx="27940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" y="1955800"/>
              <a:ext cx="1243013" cy="749300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655" y="1941286"/>
                <a:ext cx="1271132" cy="77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1568450"/>
              <a:ext cx="2319338" cy="515938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1871" y="1554028"/>
                <a:ext cx="2347425" cy="544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1928813"/>
              <a:ext cx="1182687" cy="149225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2216" y="1914430"/>
                <a:ext cx="1210761" cy="1772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153400" cy="551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915988"/>
              <a:ext cx="12700" cy="15875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8927" y="902477"/>
                <a:ext cx="40217" cy="4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684213"/>
              <a:ext cx="3175" cy="15875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7564" y="669781"/>
                <a:ext cx="30692" cy="4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8863" y="785813"/>
              <a:ext cx="111125" cy="26987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4384" y="771420"/>
                <a:ext cx="139359" cy="55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2138363"/>
              <a:ext cx="58738" cy="26987"/>
            </p14:xfrm>
          </p:contentPart>
        </mc:Choice>
        <mc:Fallback xmlns=""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9386" y="2123576"/>
                <a:ext cx="86846" cy="5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1100" y="1570038"/>
              <a:ext cx="12700" cy="14287"/>
            </p14:xfrm>
          </p:contentPart>
        </mc:Choice>
        <mc:Fallback xmlns=""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6989" y="1554593"/>
                <a:ext cx="40217" cy="44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3850" y="3170238"/>
              <a:ext cx="92075" cy="50800"/>
            </p14:xfrm>
          </p:contentPart>
        </mc:Choice>
        <mc:Fallback xmlns=""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9739" y="3155619"/>
                <a:ext cx="119592" cy="7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3143250"/>
              <a:ext cx="26987" cy="41275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319" y="3129017"/>
                <a:ext cx="54324" cy="6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6813" y="4878388"/>
              <a:ext cx="73025" cy="9525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62494" y="4865688"/>
                <a:ext cx="100946" cy="34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4814888"/>
              <a:ext cx="47625" cy="14287"/>
            </p14:xfrm>
          </p:contentPart>
        </mc:Choice>
        <mc:Fallback xmlns=""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6946" y="4800235"/>
                <a:ext cx="75982" cy="42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9850" y="950913"/>
              <a:ext cx="1027113" cy="541337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25465" y="936439"/>
                <a:ext cx="1055164" cy="56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2238" y="593725"/>
              <a:ext cx="974725" cy="382588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77835" y="579328"/>
                <a:ext cx="1002811" cy="410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5" y="876300"/>
              <a:ext cx="2062163" cy="469900"/>
            </p14:xfrm>
          </p:contentPart>
        </mc:Choice>
        <mc:Fallback xmlns=""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57774" y="861919"/>
                <a:ext cx="2090244" cy="497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9263" y="574675"/>
              <a:ext cx="1200150" cy="371475"/>
            </p14:xfrm>
          </p:contentPart>
        </mc:Choice>
        <mc:Fallback xmlns="">
          <p:pic>
            <p:nvPicPr>
              <p:cNvPr id="5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84855" y="560305"/>
                <a:ext cx="1228245" cy="399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9825" y="2779713"/>
              <a:ext cx="5221288" cy="1497012"/>
            </p14:xfrm>
          </p:contentPart>
        </mc:Choice>
        <mc:Fallback xmlns="">
          <p:pic>
            <p:nvPicPr>
              <p:cNvPr id="5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5427" y="2765305"/>
                <a:ext cx="5249363" cy="152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2016125"/>
              <a:ext cx="1879600" cy="555625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4796" y="2001731"/>
                <a:ext cx="1907664" cy="5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0975" y="4208463"/>
              <a:ext cx="942975" cy="412750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16578" y="4194056"/>
                <a:ext cx="971048" cy="440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9163" y="4167188"/>
              <a:ext cx="719137" cy="474662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44773" y="4152772"/>
                <a:ext cx="747197" cy="50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8013" y="4318000"/>
              <a:ext cx="928687" cy="566738"/>
            </p14:xfrm>
          </p:contentPart>
        </mc:Choice>
        <mc:Fallback xmlns=""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03615" y="4303598"/>
                <a:ext cx="956764" cy="59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3184525"/>
              <a:ext cx="619125" cy="425450"/>
            </p14:xfrm>
          </p:contentPart>
        </mc:Choice>
        <mc:Fallback xmlns=""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6302" y="3170127"/>
                <a:ext cx="647251" cy="45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0988" y="4459288"/>
              <a:ext cx="693737" cy="244475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36580" y="4444907"/>
                <a:ext cx="721832" cy="272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2925763"/>
              <a:ext cx="1674812" cy="90487"/>
            </p14:xfrm>
          </p:contentPart>
        </mc:Choice>
        <mc:Fallback xmlns=""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19696" y="2911050"/>
                <a:ext cx="1702875" cy="119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3913" y="3124200"/>
              <a:ext cx="1695450" cy="52388"/>
            </p14:xfrm>
          </p:contentPart>
        </mc:Choice>
        <mc:Fallback xmlns="">
          <p:pic>
            <p:nvPicPr>
              <p:cNvPr id="51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49511" y="3109443"/>
                <a:ext cx="1723533" cy="811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تتكاثر الحيوانات ويحدث لها عدة تغيرات في مراحل حياتها المختلفة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455" r="-2102" b="10909"/>
          <a:stretch>
            <a:fillRect/>
          </a:stretch>
        </p:blipFill>
        <p:spPr bwMode="auto">
          <a:xfrm>
            <a:off x="3505200" y="20574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0"/>
            <a:ext cx="1504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21240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5999"/>
            <a:ext cx="990600" cy="10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447800"/>
            <a:ext cx="6622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3581400"/>
            <a:ext cx="7010400" cy="24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1" t="2174"/>
          <a:stretch>
            <a:fillRect/>
          </a:stretch>
        </p:blipFill>
        <p:spPr bwMode="auto">
          <a:xfrm>
            <a:off x="1219200" y="838200"/>
            <a:ext cx="5774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4495800"/>
            <a:ext cx="6622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صغار تشبه آباءها(الماعز)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981200"/>
            <a:ext cx="7239000" cy="322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1981200"/>
            <a:ext cx="3276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يتكاثر بالولادة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صغار لاتشبه آباءها(الدجاج)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2005508"/>
            <a:ext cx="6553200" cy="34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تحتاج بعض الصغار الى الرعاية كي تنمو وتكبر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5562600" cy="252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5486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733800"/>
            <a:ext cx="29335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ما التغيرات التي حدثت لصغير الطائر في أثناء نموه؟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2286000"/>
            <a:ext cx="6073832" cy="2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لكن مع استمرار نمو الصغار يحدث لها تغيرات فتصبح شبيهة لآبائها</a:t>
            </a:r>
            <a:endParaRPr lang="en-US" dirty="0"/>
          </a:p>
        </p:txBody>
      </p:sp>
      <p:pic>
        <p:nvPicPr>
          <p:cNvPr id="5" name="Content Placeholder 4" descr="4th grade oloom jor unit-1-1-7 frog life 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13988"/>
            <a:ext cx="7620000" cy="448094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83</Words>
  <Application>Microsoft Office PowerPoint</Application>
  <PresentationFormat>On-screen Show (4:3)</PresentationFormat>
  <Paragraphs>13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تكاثر الحيوانات ودورات حياتها</vt:lpstr>
      <vt:lpstr>تتكاثر الحيوانات ويحدث لها عدة تغيرات في مراحل حياتها المختلفة </vt:lpstr>
      <vt:lpstr>PowerPoint Presentation</vt:lpstr>
      <vt:lpstr>PowerPoint Presentation</vt:lpstr>
      <vt:lpstr>صغار تشبه آباءها(الماعز)</vt:lpstr>
      <vt:lpstr>صغار لاتشبه آباءها(الدجاج)</vt:lpstr>
      <vt:lpstr>تحتاج بعض الصغار الى الرعاية كي تنمو وتكبر</vt:lpstr>
      <vt:lpstr>ما التغيرات التي حدثت لصغير الطائر في أثناء نموه؟</vt:lpstr>
      <vt:lpstr>لكن مع استمرار نمو الصغار يحدث لها تغيرات فتصبح شبيهة لآبائها</vt:lpstr>
      <vt:lpstr>دورة حياة الأرنب</vt:lpstr>
      <vt:lpstr>عندم ينمو  ويكتمل نموه يتكاثر ثم يهرم ويموت ويتحلل ويصبح جزء من التربة</vt:lpstr>
      <vt:lpstr>PowerPoint Presentation</vt:lpstr>
      <vt:lpstr>نشاط 1</vt:lpstr>
      <vt:lpstr>نشاط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تكاثر الحيوانات ودورات حياتها</dc:title>
  <dc:creator>Lenovo</dc:creator>
  <cp:lastModifiedBy>s.kakish</cp:lastModifiedBy>
  <cp:revision>11</cp:revision>
  <dcterms:created xsi:type="dcterms:W3CDTF">2020-10-25T18:23:12Z</dcterms:created>
  <dcterms:modified xsi:type="dcterms:W3CDTF">2022-10-30T17:46:11Z</dcterms:modified>
</cp:coreProperties>
</file>