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1" r:id="rId9"/>
    <p:sldId id="269" r:id="rId10"/>
    <p:sldId id="262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9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3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3449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0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9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1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8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2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2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2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3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6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0B8D-9BDF-48FC-8729-F9F89BDD60D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0B8D-9BDF-48FC-8729-F9F89BDD60DB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8E03A8-5AB2-42BE-8530-05282F04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1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FB0B-3DBE-44EF-9E7A-46C7DA961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دورة حياة النباتات اللازهرية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5CCD7-85EC-4494-979C-D7FB40AAD6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معراة البذور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4AE8D5-BD38-4D31-A84C-7DE18DF417EE}"/>
              </a:ext>
            </a:extLst>
          </p:cNvPr>
          <p:cNvSpPr/>
          <p:nvPr/>
        </p:nvSpPr>
        <p:spPr>
          <a:xfrm>
            <a:off x="3441411" y="22198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72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E2445-3085-4ED1-B32B-411774CC2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9" y="3843130"/>
            <a:ext cx="10217426" cy="2342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5ADC55-1356-48CC-A062-37A59AB53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6" y="188827"/>
            <a:ext cx="10115396" cy="39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0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6CB2-A313-460C-93C8-1EEEBEADC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705587-72BF-41F1-8405-9B586F8D3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268" y="251791"/>
            <a:ext cx="11756462" cy="6606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1F5B8C-0A40-42EF-8CFE-066D6B321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17" y="579783"/>
            <a:ext cx="1085531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D934-CDED-41B8-86DB-1EC4EA8D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485D94-1058-4B3F-A703-8BD006396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873" y="172278"/>
            <a:ext cx="10254787" cy="58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5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3432A1-EC21-4A49-996B-1F520199C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5" y="2876550"/>
            <a:ext cx="5286375" cy="3981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A3821-6C35-4567-B1AA-1D1CEBCA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725" y="4099892"/>
            <a:ext cx="4886325" cy="2209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D5AF96-5DF3-4241-9B1C-B12C2BE2B306}"/>
              </a:ext>
            </a:extLst>
          </p:cNvPr>
          <p:cNvSpPr/>
          <p:nvPr/>
        </p:nvSpPr>
        <p:spPr>
          <a:xfrm>
            <a:off x="3763617" y="548308"/>
            <a:ext cx="7779026" cy="1770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8800" dirty="0"/>
              <a:t>نشاط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32136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73C5AA-C55E-4473-BC39-E9A64966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149484"/>
            <a:ext cx="11608905" cy="67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72E2F-ABF5-421C-9E05-458BB644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C8880-5FFF-41A0-BB98-C4A380BF4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2FB12-5FC6-4D4F-BD98-7691B63D6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278295"/>
            <a:ext cx="11807686" cy="60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2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93BA-EA95-4DFF-803B-2D073618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8B6DD-D0DF-4632-8789-91CD6FFDB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FE842-E942-4E4D-BCC9-09275074D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" y="145774"/>
            <a:ext cx="11131826" cy="61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AC71D-1204-4870-991D-B249196E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FD9A5-E483-4FA1-A54B-82B8D81FD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0C9F6-E8FD-4719-9D9E-3C491C6AE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56" y="609600"/>
            <a:ext cx="11161766" cy="591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4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8D88-880E-4024-A517-B85F0146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634EC7-5274-4AE2-8FAE-AC5CD02A7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65044"/>
            <a:ext cx="11352696" cy="6237356"/>
          </a:xfrm>
        </p:spPr>
      </p:pic>
    </p:spTree>
    <p:extLst>
      <p:ext uri="{BB962C8B-B14F-4D97-AF65-F5344CB8AC3E}">
        <p14:creationId xmlns:p14="http://schemas.microsoft.com/office/powerpoint/2010/main" val="229110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701F7-BF9A-4433-A48E-D206B425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https://wordwall.net/ar/resource/22794036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F5A1F0-15CF-42F2-A1C8-E767B7346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02296"/>
            <a:ext cx="10984579" cy="4810539"/>
          </a:xfrm>
        </p:spPr>
      </p:pic>
    </p:spTree>
    <p:extLst>
      <p:ext uri="{BB962C8B-B14F-4D97-AF65-F5344CB8AC3E}">
        <p14:creationId xmlns:p14="http://schemas.microsoft.com/office/powerpoint/2010/main" val="209653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1CD5-AAFE-4CBA-A933-1B4289FA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232264-B312-41B0-8091-B5203E8F2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409" y="609600"/>
            <a:ext cx="11476479" cy="6248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166626-5425-4E5A-813D-D23FFBAB3672}"/>
              </a:ext>
            </a:extLst>
          </p:cNvPr>
          <p:cNvSpPr/>
          <p:nvPr/>
        </p:nvSpPr>
        <p:spPr>
          <a:xfrm>
            <a:off x="2173357" y="4081670"/>
            <a:ext cx="2955234" cy="410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المخروط الانثوي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F5C6B6-255E-47CF-9A57-5843C6F42BB9}"/>
              </a:ext>
            </a:extLst>
          </p:cNvPr>
          <p:cNvSpPr/>
          <p:nvPr/>
        </p:nvSpPr>
        <p:spPr>
          <a:xfrm>
            <a:off x="1517372" y="4502428"/>
            <a:ext cx="2955235" cy="410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المخروط الذكري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4318F-D4D3-4E04-A356-6668E0EBD4CA}"/>
              </a:ext>
            </a:extLst>
          </p:cNvPr>
          <p:cNvSpPr/>
          <p:nvPr/>
        </p:nvSpPr>
        <p:spPr>
          <a:xfrm>
            <a:off x="1517370" y="5059019"/>
            <a:ext cx="2955236" cy="410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البويضات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47377F-49CE-425D-9A03-E701174056D6}"/>
              </a:ext>
            </a:extLst>
          </p:cNvPr>
          <p:cNvSpPr/>
          <p:nvPr/>
        </p:nvSpPr>
        <p:spPr>
          <a:xfrm>
            <a:off x="1517369" y="5521186"/>
            <a:ext cx="2955237" cy="410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حبوب اللقاح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027A00-6278-4922-B08A-04ADF10CC555}"/>
              </a:ext>
            </a:extLst>
          </p:cNvPr>
          <p:cNvSpPr/>
          <p:nvPr/>
        </p:nvSpPr>
        <p:spPr>
          <a:xfrm>
            <a:off x="3392554" y="5983353"/>
            <a:ext cx="2955237" cy="660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المخروط الانثوي(تكون البذور مكشوفة)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2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D206-63FB-4E6A-ABFB-08405B84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146EDE-0502-4751-93A6-AE24FC0D9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715" r="1045" b="8507"/>
          <a:stretch/>
        </p:blipFill>
        <p:spPr>
          <a:xfrm>
            <a:off x="485423" y="172277"/>
            <a:ext cx="11163238" cy="64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8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دورة حياة النبات اللازهري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334" y="1295400"/>
            <a:ext cx="1130263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753</TotalTime>
  <Words>36</Words>
  <Application>Microsoft Office PowerPoint</Application>
  <PresentationFormat>Widescreen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Tahoma</vt:lpstr>
      <vt:lpstr>Trebuchet MS</vt:lpstr>
      <vt:lpstr>Wingdings 3</vt:lpstr>
      <vt:lpstr>Facet</vt:lpstr>
      <vt:lpstr>دورة حياة النباتات اللازهرية</vt:lpstr>
      <vt:lpstr>PowerPoint Presentation</vt:lpstr>
      <vt:lpstr>PowerPoint Presentation</vt:lpstr>
      <vt:lpstr>PowerPoint Presentation</vt:lpstr>
      <vt:lpstr>PowerPoint Presentation</vt:lpstr>
      <vt:lpstr>https://wordwall.net/ar/resource/22794036</vt:lpstr>
      <vt:lpstr>PowerPoint Presentation</vt:lpstr>
      <vt:lpstr>PowerPoint Presentation</vt:lpstr>
      <vt:lpstr>دورة حياة النبات اللازهري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16</cp:revision>
  <dcterms:created xsi:type="dcterms:W3CDTF">2021-10-04T19:52:01Z</dcterms:created>
  <dcterms:modified xsi:type="dcterms:W3CDTF">2022-10-30T17:21:18Z</dcterms:modified>
</cp:coreProperties>
</file>