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72" r:id="rId6"/>
    <p:sldId id="273" r:id="rId7"/>
    <p:sldId id="274" r:id="rId8"/>
    <p:sldId id="275" r:id="rId9"/>
    <p:sldId id="276" r:id="rId10"/>
    <p:sldId id="271" r:id="rId11"/>
    <p:sldId id="277" r:id="rId12"/>
    <p:sldId id="278" r:id="rId13"/>
    <p:sldId id="27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6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0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84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5716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05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73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84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45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8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2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6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1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2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1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6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2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DC879B6-1677-411B-B822-DC44BE42162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0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7BDA7-8712-42D3-A936-2CB8531C6C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JO" dirty="0"/>
              <a:t>دورة حياة النبات( مغطاة البذور)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58BA6-9F4E-492C-8176-467590927B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1CA0B7-BB09-422A-A464-B6CF38958168}"/>
              </a:ext>
            </a:extLst>
          </p:cNvPr>
          <p:cNvSpPr/>
          <p:nvPr/>
        </p:nvSpPr>
        <p:spPr>
          <a:xfrm>
            <a:off x="3921641" y="1219200"/>
            <a:ext cx="3817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08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00075-E137-4293-8641-B1EA02E8A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50515A-60D3-4C07-B3C6-F3235D0AD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249" y="452718"/>
            <a:ext cx="9514186" cy="513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6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2BF3B-C836-4AE8-8177-AB9E12E8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عملية التلقيح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802EA9-DBB4-4199-B2AF-C253A4DB2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6375" y="1853248"/>
            <a:ext cx="6621661" cy="480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94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BDF9A-563D-4A75-A00B-B8E22404A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A34DF4-E2E5-431F-B908-225BDAFDE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955" y="452717"/>
            <a:ext cx="9440242" cy="574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91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EE85B3-81B8-45FF-855C-69F499F5578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8000" y="801861"/>
            <a:ext cx="3949700" cy="3143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954F31-9A0D-4F9F-8934-CF3E4E400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596" y="654015"/>
            <a:ext cx="4573144" cy="3009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BAF09B-009E-4FB6-BA81-F7A904800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873" y="3673129"/>
            <a:ext cx="4305256" cy="3076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D264B9-EA37-4C78-A7E9-80434D465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04" y="3962400"/>
            <a:ext cx="4129293" cy="2895600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C2CFBAC6-A5C7-4381-B6E9-CEBB53E2BB6E}"/>
              </a:ext>
            </a:extLst>
          </p:cNvPr>
          <p:cNvSpPr/>
          <p:nvPr/>
        </p:nvSpPr>
        <p:spPr>
          <a:xfrm>
            <a:off x="4601350" y="1033670"/>
            <a:ext cx="2607833" cy="15107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A87044-E739-452D-8D90-83A1C947AE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6992" y="3786121"/>
            <a:ext cx="2627604" cy="15241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6E0E26-1609-4AE2-A5F7-41B58F51FDE6}"/>
              </a:ext>
            </a:extLst>
          </p:cNvPr>
          <p:cNvSpPr/>
          <p:nvPr/>
        </p:nvSpPr>
        <p:spPr>
          <a:xfrm>
            <a:off x="7714435" y="708991"/>
            <a:ext cx="612446" cy="808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543B05-C7AA-4686-89BE-E0730B55C9ED}"/>
              </a:ext>
            </a:extLst>
          </p:cNvPr>
          <p:cNvSpPr/>
          <p:nvPr/>
        </p:nvSpPr>
        <p:spPr>
          <a:xfrm>
            <a:off x="73163" y="808383"/>
            <a:ext cx="72942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98DA69-0BA6-4204-87E2-53665810F136}"/>
              </a:ext>
            </a:extLst>
          </p:cNvPr>
          <p:cNvSpPr/>
          <p:nvPr/>
        </p:nvSpPr>
        <p:spPr>
          <a:xfrm>
            <a:off x="7925534" y="3691558"/>
            <a:ext cx="726024" cy="541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EBE704-B346-4930-B2FA-7A014209DABB}"/>
              </a:ext>
            </a:extLst>
          </p:cNvPr>
          <p:cNvSpPr/>
          <p:nvPr/>
        </p:nvSpPr>
        <p:spPr>
          <a:xfrm>
            <a:off x="32413" y="3945111"/>
            <a:ext cx="729422" cy="551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C05908-5C83-4108-9190-C14C6A283D26}"/>
              </a:ext>
            </a:extLst>
          </p:cNvPr>
          <p:cNvSpPr/>
          <p:nvPr/>
        </p:nvSpPr>
        <p:spPr>
          <a:xfrm>
            <a:off x="2782957" y="0"/>
            <a:ext cx="7540486" cy="6448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عملية اندماج حبوب اللقاح مع البويضات داخل المبيض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1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دور الزهرة في التكاثر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653" b="25043"/>
          <a:stretch>
            <a:fillRect/>
          </a:stretch>
        </p:blipFill>
        <p:spPr bwMode="auto">
          <a:xfrm>
            <a:off x="646111" y="1295400"/>
            <a:ext cx="10419454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83443-29A1-4ECC-BFEB-A2EAC7322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F20056-D2CB-4024-A491-F9578FB9B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63" y="249540"/>
            <a:ext cx="10144672" cy="540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6D998-F93F-45D1-9754-413429947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3BCE7B-EA16-4CEF-A5B1-FEDD7F2B6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721" y="344556"/>
            <a:ext cx="11698739" cy="559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20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3CB1F-2E55-49FE-9C81-961E00764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الاعضاء الانثوية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23C829-BEA7-4DF8-B46D-FDEFD67C4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938" y="1811573"/>
            <a:ext cx="9236765" cy="400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1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1A7B1-32E4-4E6D-A5A2-88CFD0FA4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الاعضاء الذكرية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FFE66E-E763-447C-9836-F3F336AD0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825495"/>
            <a:ext cx="9253263" cy="386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54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FEB2C-0898-4962-823D-49BAF5349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65FE32-9212-489F-A902-0857E5BE1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3049" y="1243685"/>
            <a:ext cx="9070846" cy="43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00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65419-9D0E-43D4-B086-FA87A13D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BE80A9-E6F2-4E42-A4AA-9AE1B6B1F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51" y="634522"/>
            <a:ext cx="11679021" cy="479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1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A895A-D535-4264-B36B-6D9AB66E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EB854B-11E3-4AED-99DE-E2C482E0C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52718"/>
            <a:ext cx="10285434" cy="483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04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733</TotalTime>
  <Words>29</Words>
  <Application>Microsoft Office PowerPoint</Application>
  <PresentationFormat>Widescreen</PresentationFormat>
  <Paragraphs>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Ion</vt:lpstr>
      <vt:lpstr>دورة حياة النبات( مغطاة البذور)</vt:lpstr>
      <vt:lpstr>دور الزهرة في التكاثر</vt:lpstr>
      <vt:lpstr>PowerPoint Presentation</vt:lpstr>
      <vt:lpstr>PowerPoint Presentation</vt:lpstr>
      <vt:lpstr>الاعضاء الانثوية</vt:lpstr>
      <vt:lpstr>الاعضاء الذكرية </vt:lpstr>
      <vt:lpstr>PowerPoint Presentation</vt:lpstr>
      <vt:lpstr>PowerPoint Presentation</vt:lpstr>
      <vt:lpstr>PowerPoint Presentation</vt:lpstr>
      <vt:lpstr>PowerPoint Presentation</vt:lpstr>
      <vt:lpstr>عملية التلقيح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9</cp:revision>
  <dcterms:created xsi:type="dcterms:W3CDTF">2021-10-04T19:17:28Z</dcterms:created>
  <dcterms:modified xsi:type="dcterms:W3CDTF">2022-10-30T17:18:52Z</dcterms:modified>
</cp:coreProperties>
</file>