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59" r:id="rId8"/>
    <p:sldId id="261" r:id="rId9"/>
    <p:sldId id="267" r:id="rId10"/>
    <p:sldId id="290" r:id="rId11"/>
    <p:sldId id="291" r:id="rId12"/>
    <p:sldId id="276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9AA6E9-42B5-4F7B-B580-64D7B90A674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دورة حياة النبات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FAA-6FC4-4EA4-9755-48936AFE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4511CD-9C72-472A-949B-CD2F86319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549741"/>
            <a:ext cx="8673400" cy="327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C1EE3-94A9-4B25-9639-86DCB17D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8" y="237124"/>
            <a:ext cx="8632382" cy="30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BEFE-E085-487E-97FA-B232027C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06059F-C0EC-4866-B744-D54AFE2E7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05" y="1417638"/>
            <a:ext cx="8001426" cy="42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3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عدد ماذا تحتاج البذرة لكي تنمو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89EA1-91D4-42F1-89AB-B328F3370296}"/>
              </a:ext>
            </a:extLst>
          </p:cNvPr>
          <p:cNvSpPr/>
          <p:nvPr/>
        </p:nvSpPr>
        <p:spPr>
          <a:xfrm>
            <a:off x="2133600" y="2743200"/>
            <a:ext cx="624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1-الماء</a:t>
            </a:r>
          </a:p>
          <a:p>
            <a:pPr algn="ctr"/>
            <a:r>
              <a:rPr lang="ar-JO" dirty="0"/>
              <a:t>2-ضوء الشمس</a:t>
            </a:r>
          </a:p>
          <a:p>
            <a:pPr algn="ctr"/>
            <a:r>
              <a:rPr lang="ar-JO" dirty="0"/>
              <a:t>3- التربة</a:t>
            </a:r>
          </a:p>
          <a:p>
            <a:pPr algn="ctr"/>
            <a:r>
              <a:rPr lang="ar-JO" dirty="0"/>
              <a:t>4- الهواء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ترتيب مراحل دورة حياة النبات 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مرحلة تكوين البذور/        مرحلةالانبات     / مرحلة النمو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-------------------------------------------------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D5B46-7210-4D16-9D55-F99A4E1F79E6}"/>
              </a:ext>
            </a:extLst>
          </p:cNvPr>
          <p:cNvSpPr/>
          <p:nvPr/>
        </p:nvSpPr>
        <p:spPr>
          <a:xfrm>
            <a:off x="6400800" y="414379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مرحلة الانبات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40770-4949-42F0-8D20-73FD39B435D0}"/>
              </a:ext>
            </a:extLst>
          </p:cNvPr>
          <p:cNvSpPr/>
          <p:nvPr/>
        </p:nvSpPr>
        <p:spPr>
          <a:xfrm>
            <a:off x="4343400" y="414379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مرحلة النمو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6C2B2-76B5-4CCB-A407-876C570122A4}"/>
              </a:ext>
            </a:extLst>
          </p:cNvPr>
          <p:cNvSpPr/>
          <p:nvPr/>
        </p:nvSpPr>
        <p:spPr>
          <a:xfrm>
            <a:off x="2286000" y="414379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مرحلة تكوين البذور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مهمة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ازرع بذور العدس او الحمص وتابع التغيرات التي تحدث للبذور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مهمة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فسر سبب تسمية دروة حياة النبات بهذا الاسم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دورة حياة النبات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ماهو النمو؟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891694" cy="172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76600"/>
            <a:ext cx="5962650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مراحل دورة حياة النبات الزهرية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06800"/>
            <a:ext cx="61722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وهذه المراحل هي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3304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المرحلة الاولى الانبات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انبات 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43400"/>
            <a:ext cx="2743200" cy="2286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8046" t="135" r="31740" b="36992"/>
          <a:stretch>
            <a:fillRect/>
          </a:stretch>
        </p:blipFill>
        <p:spPr bwMode="auto">
          <a:xfrm>
            <a:off x="2819400" y="43434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تنزي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267200"/>
            <a:ext cx="248412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المرحلة الثانية (النمو)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9046" r="885"/>
          <a:stretch>
            <a:fillRect/>
          </a:stretch>
        </p:blipFill>
        <p:spPr bwMode="auto">
          <a:xfrm>
            <a:off x="381000" y="14478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النبات الز.jpg"/>
          <p:cNvPicPr>
            <a:picLocks noChangeAspect="1"/>
          </p:cNvPicPr>
          <p:nvPr/>
        </p:nvPicPr>
        <p:blipFill>
          <a:blip r:embed="rId3"/>
          <a:srcRect l="1667" t="15000" r="75833" b="2500"/>
          <a:stretch>
            <a:fillRect/>
          </a:stretch>
        </p:blipFill>
        <p:spPr>
          <a:xfrm>
            <a:off x="40386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495800"/>
            <a:ext cx="22860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المرحلة الثالثة (تكوين البذور)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8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038600"/>
            <a:ext cx="4724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arge_12382194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3100014" cy="2133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3164</TotalTime>
  <Words>92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دورة حياة النبات</vt:lpstr>
      <vt:lpstr>مهمة 1</vt:lpstr>
      <vt:lpstr>دورة حياة النبات</vt:lpstr>
      <vt:lpstr>ماهو النمو؟</vt:lpstr>
      <vt:lpstr> مراحل دورة حياة النبات الزهرية </vt:lpstr>
      <vt:lpstr>وهذه المراحل هي</vt:lpstr>
      <vt:lpstr>المرحلة الاولى الانبات </vt:lpstr>
      <vt:lpstr>المرحلة الثانية (النمو)</vt:lpstr>
      <vt:lpstr>المرحلة الثالثة (تكوين البذور)</vt:lpstr>
      <vt:lpstr>PowerPoint Presentation</vt:lpstr>
      <vt:lpstr>PowerPoint Presentation</vt:lpstr>
      <vt:lpstr>نشاط 1</vt:lpstr>
      <vt:lpstr>نشاط 2</vt:lpstr>
      <vt:lpstr>مهمة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حياة النبات</dc:title>
  <dc:creator>Lenovo</dc:creator>
  <cp:lastModifiedBy>s.kakish</cp:lastModifiedBy>
  <cp:revision>19</cp:revision>
  <dcterms:created xsi:type="dcterms:W3CDTF">2020-07-13T20:22:17Z</dcterms:created>
  <dcterms:modified xsi:type="dcterms:W3CDTF">2022-09-27T17:50:26Z</dcterms:modified>
</cp:coreProperties>
</file>