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6" r:id="rId2"/>
    <p:sldId id="267" r:id="rId3"/>
    <p:sldId id="276" r:id="rId4"/>
    <p:sldId id="269" r:id="rId5"/>
    <p:sldId id="271" r:id="rId6"/>
    <p:sldId id="272" r:id="rId7"/>
    <p:sldId id="280" r:id="rId8"/>
    <p:sldId id="2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83" d="100"/>
          <a:sy n="83" d="100"/>
        </p:scale>
        <p:origin x="47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3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 descr="Group of several flowers across the bottom of the slide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Freeform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Freeform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reeform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47" name="Freeform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" name="Freeform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Freeform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92" name="Freeform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reeform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t>10/6/2022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t>10/6/2022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t>10/6/2022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 descr="Group of flowers on the left side of slide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Freeform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reeform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grpSp>
        <p:nvGrpSpPr>
          <p:cNvPr id="83" name="Group 82" descr="Group of flowers on the right side of slide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Freeform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reeform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reeform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t>10/6/2022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t>10/6/2022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t>10/6/2022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t>10/6/2022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t>10/6/2022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t>10/6/2022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 descr="Single flower on the right side of slide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Freeform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 descr="Group of flowers on the left side of slide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reeform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reeform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reeform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Flowcharts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Algorithms and Python </a:t>
            </a:r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0877"/>
            <a:ext cx="9144000" cy="1143000"/>
          </a:xfrm>
        </p:spPr>
        <p:txBody>
          <a:bodyPr/>
          <a:lstStyle/>
          <a:p>
            <a:r>
              <a:rPr lang="en-US" dirty="0"/>
              <a:t>Flowchart definition 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13877"/>
            <a:ext cx="9144000" cy="1740140"/>
          </a:xfrm>
        </p:spPr>
        <p:txBody>
          <a:bodyPr/>
          <a:lstStyle/>
          <a:p>
            <a:pPr fontAlgn="base"/>
            <a:r>
              <a:rPr lang="en-US" dirty="0"/>
              <a:t>A diagram that shows the step-by-step progression through a procedure or system, especially using connecting lines and a set of conventional symbols. </a:t>
            </a:r>
          </a:p>
          <a:p>
            <a:pPr fontAlgn="base"/>
            <a:r>
              <a:rPr lang="en-US" dirty="0"/>
              <a:t>A set of symbols put together with commands that are followed to solve a problem . </a:t>
            </a:r>
          </a:p>
          <a:p>
            <a:pPr fontAlgn="base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6027E5-CB7C-4CB4-9FC0-BA377A897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052" y="2885661"/>
            <a:ext cx="2479334" cy="385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7FA5F-69C5-4CBE-A1EF-A3E1867C6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en-US" dirty="0"/>
            </a:br>
            <a:r>
              <a:rPr lang="en-US" altLang="en-US" dirty="0"/>
              <a:t>What is the difference between Algorithms and Flowcharts?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0EDBE-60F4-4A3E-99B5-64CBEDDDA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900823"/>
            <a:ext cx="9144000" cy="104115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Algorithms and flowcharts are two different tools used for creating new programs, especially in computer programming. An algorithm is a step-by-step analysis of the process, while a flowchart explains the steps of a program in a graphical way</a:t>
            </a:r>
          </a:p>
          <a:p>
            <a:endParaRPr lang="en-US" dirty="0"/>
          </a:p>
        </p:txBody>
      </p:sp>
      <p:pic>
        <p:nvPicPr>
          <p:cNvPr id="2049" name="Picture 2">
            <a:extLst>
              <a:ext uri="{FF2B5EF4-FFF2-40B4-BE49-F238E27FC236}">
                <a16:creationId xmlns:a16="http://schemas.microsoft.com/office/drawing/2014/main" id="{070CE1D3-2A86-4118-874A-D401E3A0E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" t="22327" r="3297" b="6712"/>
          <a:stretch>
            <a:fillRect/>
          </a:stretch>
        </p:blipFill>
        <p:spPr bwMode="auto">
          <a:xfrm>
            <a:off x="2882167" y="3134148"/>
            <a:ext cx="6010041" cy="344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39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Flowcharts and Pseudocode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273402-5B32-4991-A857-5CC362C5D3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16" t="66214" r="68298" b="23314"/>
          <a:stretch/>
        </p:blipFill>
        <p:spPr>
          <a:xfrm>
            <a:off x="4744528" y="4734341"/>
            <a:ext cx="2702944" cy="17311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AF57DB-7854-47C3-AFA5-C3FA2A0D27BC}"/>
              </a:ext>
            </a:extLst>
          </p:cNvPr>
          <p:cNvSpPr txBox="1"/>
          <p:nvPr/>
        </p:nvSpPr>
        <p:spPr>
          <a:xfrm>
            <a:off x="1628775" y="1885950"/>
            <a:ext cx="1041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 flowchart</a:t>
            </a:r>
            <a:r>
              <a:rPr lang="en-US" dirty="0"/>
              <a:t> is a </a:t>
            </a:r>
            <a:r>
              <a:rPr lang="en-US" b="1" dirty="0"/>
              <a:t>diagram</a:t>
            </a:r>
            <a:r>
              <a:rPr lang="en-US" dirty="0"/>
              <a:t> that uses </a:t>
            </a:r>
            <a:r>
              <a:rPr lang="en-US" b="1" dirty="0"/>
              <a:t>specific shape </a:t>
            </a:r>
            <a:r>
              <a:rPr lang="en-US" dirty="0"/>
              <a:t>and arrows to produce an algorithm that someone can then follow.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EDDB9A-1AF4-4EF1-9F56-7E6A728F2E75}"/>
              </a:ext>
            </a:extLst>
          </p:cNvPr>
          <p:cNvSpPr txBox="1"/>
          <p:nvPr/>
        </p:nvSpPr>
        <p:spPr>
          <a:xfrm>
            <a:off x="1628775" y="2643188"/>
            <a:ext cx="9815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Pseudocode</a:t>
            </a:r>
            <a:r>
              <a:rPr lang="en-GB" dirty="0"/>
              <a:t> does </a:t>
            </a:r>
            <a:r>
              <a:rPr lang="en-GB" b="1" dirty="0"/>
              <a:t>not use symbols</a:t>
            </a:r>
            <a:r>
              <a:rPr lang="en-GB" dirty="0"/>
              <a:t>, but </a:t>
            </a:r>
            <a:r>
              <a:rPr lang="en-GB" b="1" dirty="0"/>
              <a:t>structured statements</a:t>
            </a:r>
            <a:r>
              <a:rPr lang="en-GB" dirty="0"/>
              <a:t>. There is no specific syntax (rules) that it must follow, but it should use key words.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B1E020-75C4-4953-AA7D-13C0F8A82F33}"/>
              </a:ext>
            </a:extLst>
          </p:cNvPr>
          <p:cNvSpPr txBox="1"/>
          <p:nvPr/>
        </p:nvSpPr>
        <p:spPr>
          <a:xfrm>
            <a:off x="1628775" y="3568482"/>
            <a:ext cx="9558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Flowchart structure: Every </a:t>
            </a:r>
            <a:r>
              <a:rPr lang="en-GB" b="1" dirty="0"/>
              <a:t>flowchart begins and ends with a terminator box</a:t>
            </a:r>
            <a:r>
              <a:rPr lang="en-GB" dirty="0"/>
              <a:t> (a starter box at the beginning and a Stop box at the end).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65703"/>
            <a:ext cx="9144000" cy="114300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arrow is the flow line. When following a flowchart you follow the arrows. Algorithms don’t go straight from start to stop. They also need </a:t>
            </a:r>
            <a:r>
              <a:rPr lang="en-US" sz="1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input, output, processes, decisions and loops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42878D-610C-4F96-ADB4-5DCE02F46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t="2882" r="36738" b="2117"/>
          <a:stretch/>
        </p:blipFill>
        <p:spPr>
          <a:xfrm>
            <a:off x="3299791" y="2345634"/>
            <a:ext cx="5155096" cy="427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D9BDE2-9C32-4C76-9A8E-F78DA8E29378}"/>
              </a:ext>
            </a:extLst>
          </p:cNvPr>
          <p:cNvSpPr txBox="1"/>
          <p:nvPr/>
        </p:nvSpPr>
        <p:spPr>
          <a:xfrm>
            <a:off x="1802296" y="2014330"/>
            <a:ext cx="94090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Variables: a </a:t>
            </a:r>
            <a:r>
              <a:rPr lang="en-US" b="1" dirty="0"/>
              <a:t>space in the memory of computer</a:t>
            </a:r>
            <a:r>
              <a:rPr lang="en-US" dirty="0"/>
              <a:t>, that has an identifier where you can store data; this data can be changed. </a:t>
            </a:r>
          </a:p>
          <a:p>
            <a:endParaRPr lang="en-US" dirty="0"/>
          </a:p>
          <a:p>
            <a:r>
              <a:rPr lang="en-US" b="1" dirty="0"/>
              <a:t>Identifier</a:t>
            </a:r>
            <a:r>
              <a:rPr lang="en-US" dirty="0"/>
              <a:t>: the name given to a variable, subroutine of function. </a:t>
            </a:r>
          </a:p>
          <a:p>
            <a:endParaRPr lang="en-US" dirty="0"/>
          </a:p>
        </p:txBody>
      </p:sp>
      <p:pic>
        <p:nvPicPr>
          <p:cNvPr id="1026" name="Picture 2" descr="What is a Variable?">
            <a:extLst>
              <a:ext uri="{FF2B5EF4-FFF2-40B4-BE49-F238E27FC236}">
                <a16:creationId xmlns:a16="http://schemas.microsoft.com/office/drawing/2014/main" id="{47821B29-CA59-4165-A38A-8E4711501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441" y="3860283"/>
            <a:ext cx="2857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3A819-701D-43F4-9796-BC6AF6126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666799"/>
          </a:xfrm>
        </p:spPr>
        <p:txBody>
          <a:bodyPr>
            <a:normAutofit/>
          </a:bodyPr>
          <a:lstStyle/>
          <a:p>
            <a:r>
              <a:rPr lang="en-US" sz="2800" dirty="0"/>
              <a:t>Mathematical Operators: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B3D47F-F4A6-4BCC-9111-5B283E79F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581" t="31603" r="8740" b="51709"/>
          <a:stretch/>
        </p:blipFill>
        <p:spPr>
          <a:xfrm>
            <a:off x="2838469" y="1855304"/>
            <a:ext cx="5987480" cy="285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2AD63-2E74-4811-9688-6924ED812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Relational (Comparison) operators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38FCFE-A28E-4F5A-BBDE-3CFBAF6C7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32" t="61519" r="27101" b="12446"/>
          <a:stretch/>
        </p:blipFill>
        <p:spPr>
          <a:xfrm>
            <a:off x="1898480" y="2170043"/>
            <a:ext cx="7772400" cy="243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8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ple flowers on blue (widescreen).potx" id="{828F1CAB-9298-4592-9282-F8DFCE9B5AAD}" vid="{F1565BE0-C58B-47E2-98D9-9569E7AA0A86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Purple flowers on blue (widescreen)</Template>
  <TotalTime>159</TotalTime>
  <Words>280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Schoolbook</vt:lpstr>
      <vt:lpstr>FLOWERS 16X9</vt:lpstr>
      <vt:lpstr>Flowcharts </vt:lpstr>
      <vt:lpstr>Flowchart definition : </vt:lpstr>
      <vt:lpstr> What is the difference between Algorithms and Flowcharts?</vt:lpstr>
      <vt:lpstr>Flowcharts and Pseudocode </vt:lpstr>
      <vt:lpstr>The arrow is the flow line. When following a flowchart you follow the arrows. Algorithms don’t go straight from start to stop. They also need input, output, processes, decisions and loops. </vt:lpstr>
      <vt:lpstr>Variables :</vt:lpstr>
      <vt:lpstr>Mathematical Operators:  </vt:lpstr>
      <vt:lpstr>Relational (Comparison) operators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Flowcharts</dc:title>
  <dc:creator>E.AlKaradsheh</dc:creator>
  <cp:lastModifiedBy>Samar.Eseed</cp:lastModifiedBy>
  <cp:revision>15</cp:revision>
  <dcterms:created xsi:type="dcterms:W3CDTF">2022-02-26T17:27:16Z</dcterms:created>
  <dcterms:modified xsi:type="dcterms:W3CDTF">2022-10-06T09:19:26Z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