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5" r:id="rId4"/>
    <p:sldId id="258" r:id="rId5"/>
    <p:sldId id="274" r:id="rId6"/>
    <p:sldId id="273" r:id="rId7"/>
    <p:sldId id="259" r:id="rId8"/>
    <p:sldId id="260" r:id="rId9"/>
    <p:sldId id="261" r:id="rId10"/>
    <p:sldId id="268" r:id="rId11"/>
    <p:sldId id="269" r:id="rId12"/>
    <p:sldId id="270" r:id="rId13"/>
    <p:sldId id="262" r:id="rId14"/>
    <p:sldId id="263"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5" autoAdjust="0"/>
    <p:restoredTop sz="94660"/>
  </p:normalViewPr>
  <p:slideViewPr>
    <p:cSldViewPr snapToGrid="0">
      <p:cViewPr varScale="1">
        <p:scale>
          <a:sx n="73" d="100"/>
          <a:sy n="73" d="100"/>
        </p:scale>
        <p:origin x="4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29T17:01:49.099" idx="1">
    <p:pos x="6698" y="0"/>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1-29T17:01:49.099" idx="1">
    <p:pos x="6698" y="0"/>
    <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58B9FD-85C6-4C61-BBC1-6D43C7A5E712}" type="doc">
      <dgm:prSet loTypeId="urn:microsoft.com/office/officeart/2005/8/layout/orgChart1" loCatId="hierarchy" qsTypeId="urn:microsoft.com/office/officeart/2005/8/quickstyle/3d3" qsCatId="3D" csTypeId="urn:microsoft.com/office/officeart/2005/8/colors/colorful1" csCatId="colorful" phldr="1"/>
      <dgm:spPr/>
      <dgm:t>
        <a:bodyPr/>
        <a:lstStyle/>
        <a:p>
          <a:endParaRPr lang="en-US"/>
        </a:p>
      </dgm:t>
    </dgm:pt>
    <dgm:pt modelId="{E92D5D35-3549-4977-A936-2909D2C49643}">
      <dgm:prSet phldrT="[Text]" custT="1"/>
      <dgm:spPr/>
      <dgm:t>
        <a:bodyPr/>
        <a:lstStyle/>
        <a:p>
          <a:r>
            <a:rPr lang="en-US" sz="2400" b="1">
              <a:solidFill>
                <a:schemeClr val="tx1"/>
              </a:solidFill>
            </a:rPr>
            <a:t>Energy </a:t>
          </a:r>
        </a:p>
      </dgm:t>
    </dgm:pt>
    <dgm:pt modelId="{CB6142F9-20E5-453D-A2AB-C1506EE5D7EE}" type="parTrans" cxnId="{38F6299D-0196-4CF8-81B9-11D382735BE4}">
      <dgm:prSet/>
      <dgm:spPr/>
      <dgm:t>
        <a:bodyPr/>
        <a:lstStyle/>
        <a:p>
          <a:endParaRPr lang="en-US" b="1"/>
        </a:p>
      </dgm:t>
    </dgm:pt>
    <dgm:pt modelId="{0E333402-659A-485E-ACE9-E72C6BE6984E}" type="sibTrans" cxnId="{38F6299D-0196-4CF8-81B9-11D382735BE4}">
      <dgm:prSet/>
      <dgm:spPr/>
      <dgm:t>
        <a:bodyPr/>
        <a:lstStyle/>
        <a:p>
          <a:endParaRPr lang="en-US" b="1"/>
        </a:p>
      </dgm:t>
    </dgm:pt>
    <dgm:pt modelId="{22E836D5-0E9F-4238-AFC1-F79989E5DC18}">
      <dgm:prSet phldrT="[Text]" custT="1"/>
      <dgm:spPr/>
      <dgm:t>
        <a:bodyPr/>
        <a:lstStyle/>
        <a:p>
          <a:r>
            <a:rPr lang="en-US" sz="2400" b="1">
              <a:solidFill>
                <a:schemeClr val="tx1"/>
              </a:solidFill>
            </a:rPr>
            <a:t>Potential (Stored) </a:t>
          </a:r>
          <a:endParaRPr lang="en-US" sz="2400" b="1" dirty="0">
            <a:solidFill>
              <a:schemeClr val="tx1"/>
            </a:solidFill>
          </a:endParaRPr>
        </a:p>
      </dgm:t>
    </dgm:pt>
    <dgm:pt modelId="{7E9F828B-349D-46F4-AEAA-72BDD9FF0E22}" type="parTrans" cxnId="{05174114-AF8C-4FA2-993D-3533F2047B01}">
      <dgm:prSet/>
      <dgm:spPr>
        <a:ln w="38100">
          <a:solidFill>
            <a:schemeClr val="tx1"/>
          </a:solidFill>
        </a:ln>
      </dgm:spPr>
      <dgm:t>
        <a:bodyPr/>
        <a:lstStyle/>
        <a:p>
          <a:endParaRPr lang="en-US" b="1"/>
        </a:p>
      </dgm:t>
    </dgm:pt>
    <dgm:pt modelId="{D6095B49-886C-4F85-9547-C9AA907AD7A1}" type="sibTrans" cxnId="{05174114-AF8C-4FA2-993D-3533F2047B01}">
      <dgm:prSet/>
      <dgm:spPr/>
      <dgm:t>
        <a:bodyPr/>
        <a:lstStyle/>
        <a:p>
          <a:endParaRPr lang="en-US" b="1"/>
        </a:p>
      </dgm:t>
    </dgm:pt>
    <dgm:pt modelId="{9F8BDC57-5624-4636-AF90-204C25921AAC}">
      <dgm:prSet phldrT="[Text]" custT="1"/>
      <dgm:spPr/>
      <dgm:t>
        <a:bodyPr/>
        <a:lstStyle/>
        <a:p>
          <a:pPr>
            <a:lnSpc>
              <a:spcPct val="100000"/>
            </a:lnSpc>
            <a:spcAft>
              <a:spcPts val="0"/>
            </a:spcAft>
          </a:pPr>
          <a:r>
            <a:rPr lang="en-US" sz="2400" b="1" dirty="0">
              <a:solidFill>
                <a:schemeClr val="tx1"/>
              </a:solidFill>
            </a:rPr>
            <a:t>Kinetic </a:t>
          </a:r>
        </a:p>
        <a:p>
          <a:pPr>
            <a:lnSpc>
              <a:spcPct val="100000"/>
            </a:lnSpc>
            <a:spcAft>
              <a:spcPts val="0"/>
            </a:spcAft>
          </a:pPr>
          <a:r>
            <a:rPr lang="en-US" sz="2400" b="1" dirty="0">
              <a:solidFill>
                <a:schemeClr val="tx1"/>
              </a:solidFill>
            </a:rPr>
            <a:t>(Motion)</a:t>
          </a:r>
        </a:p>
      </dgm:t>
    </dgm:pt>
    <dgm:pt modelId="{84EC0A53-716D-4DD8-B07E-191A89D49677}" type="parTrans" cxnId="{7A6BD1E9-1968-4201-BA44-D63DC9BD60E6}">
      <dgm:prSet/>
      <dgm:spPr>
        <a:ln w="50800">
          <a:solidFill>
            <a:schemeClr val="tx1"/>
          </a:solidFill>
        </a:ln>
      </dgm:spPr>
      <dgm:t>
        <a:bodyPr/>
        <a:lstStyle/>
        <a:p>
          <a:endParaRPr lang="en-US" b="1"/>
        </a:p>
      </dgm:t>
    </dgm:pt>
    <dgm:pt modelId="{69FFCA9E-F6C1-4521-B50E-81B62EB3E61C}" type="sibTrans" cxnId="{7A6BD1E9-1968-4201-BA44-D63DC9BD60E6}">
      <dgm:prSet/>
      <dgm:spPr/>
      <dgm:t>
        <a:bodyPr/>
        <a:lstStyle/>
        <a:p>
          <a:endParaRPr lang="en-US" b="1"/>
        </a:p>
      </dgm:t>
    </dgm:pt>
    <dgm:pt modelId="{D03B7069-D712-4F77-94FD-DC0785137338}">
      <dgm:prSet custT="1"/>
      <dgm:spPr/>
      <dgm:t>
        <a:bodyPr/>
        <a:lstStyle/>
        <a:p>
          <a:r>
            <a:rPr lang="en-US" sz="2400" b="1" dirty="0">
              <a:solidFill>
                <a:schemeClr val="tx1"/>
              </a:solidFill>
            </a:rPr>
            <a:t>Kinetic (Movement) Energy</a:t>
          </a:r>
        </a:p>
      </dgm:t>
    </dgm:pt>
    <dgm:pt modelId="{839C99EF-AB96-4DFD-96B6-5A26210DC9E2}" type="parTrans" cxnId="{32CED530-CF90-485E-9B66-90F953741DBE}">
      <dgm:prSet/>
      <dgm:spPr>
        <a:ln w="63500">
          <a:solidFill>
            <a:srgbClr val="C00000"/>
          </a:solidFill>
        </a:ln>
      </dgm:spPr>
      <dgm:t>
        <a:bodyPr/>
        <a:lstStyle/>
        <a:p>
          <a:endParaRPr lang="en-US" b="1"/>
        </a:p>
      </dgm:t>
    </dgm:pt>
    <dgm:pt modelId="{12C3DDB0-BC23-4001-8711-A643CEAAF948}" type="sibTrans" cxnId="{32CED530-CF90-485E-9B66-90F953741DBE}">
      <dgm:prSet/>
      <dgm:spPr/>
      <dgm:t>
        <a:bodyPr/>
        <a:lstStyle/>
        <a:p>
          <a:endParaRPr lang="en-US" b="1"/>
        </a:p>
      </dgm:t>
    </dgm:pt>
    <dgm:pt modelId="{636EDB3E-2B71-4CB2-B7DD-EC1212ED1D1F}">
      <dgm:prSet custT="1"/>
      <dgm:spPr/>
      <dgm:t>
        <a:bodyPr/>
        <a:lstStyle/>
        <a:p>
          <a:r>
            <a:rPr lang="en-US" sz="2400" b="1" dirty="0">
              <a:solidFill>
                <a:schemeClr val="tx1"/>
              </a:solidFill>
            </a:rPr>
            <a:t>Thermal (Heat) Energy </a:t>
          </a:r>
        </a:p>
      </dgm:t>
    </dgm:pt>
    <dgm:pt modelId="{7A08AEAB-A1F0-4174-95FB-46FBA3894666}" type="parTrans" cxnId="{FC71E3EC-0341-427D-8E6D-3D9EEEE81FC7}">
      <dgm:prSet/>
      <dgm:spPr>
        <a:ln w="63500">
          <a:solidFill>
            <a:srgbClr val="C00000">
              <a:alpha val="39000"/>
            </a:srgbClr>
          </a:solidFill>
        </a:ln>
      </dgm:spPr>
      <dgm:t>
        <a:bodyPr/>
        <a:lstStyle/>
        <a:p>
          <a:endParaRPr lang="en-US" b="1"/>
        </a:p>
      </dgm:t>
    </dgm:pt>
    <dgm:pt modelId="{32AB159A-4243-4389-83F9-3DF859549A28}" type="sibTrans" cxnId="{FC71E3EC-0341-427D-8E6D-3D9EEEE81FC7}">
      <dgm:prSet/>
      <dgm:spPr/>
      <dgm:t>
        <a:bodyPr/>
        <a:lstStyle/>
        <a:p>
          <a:endParaRPr lang="en-US" b="1"/>
        </a:p>
      </dgm:t>
    </dgm:pt>
    <dgm:pt modelId="{B0DC0735-4B80-44E8-9841-BCAD829A1F08}">
      <dgm:prSet custT="1"/>
      <dgm:spPr/>
      <dgm:t>
        <a:bodyPr/>
        <a:lstStyle/>
        <a:p>
          <a:r>
            <a:rPr lang="en-US" sz="2400" b="1">
              <a:solidFill>
                <a:schemeClr val="tx1"/>
              </a:solidFill>
            </a:rPr>
            <a:t>Light Energy</a:t>
          </a:r>
        </a:p>
      </dgm:t>
    </dgm:pt>
    <dgm:pt modelId="{B5B64914-6D19-4F68-8E48-877514E45130}" type="parTrans" cxnId="{74D58DE5-A82F-4251-AFB5-781AC55BF4FD}">
      <dgm:prSet/>
      <dgm:spPr>
        <a:ln w="63500">
          <a:solidFill>
            <a:srgbClr val="C00000">
              <a:alpha val="39000"/>
            </a:srgbClr>
          </a:solidFill>
        </a:ln>
      </dgm:spPr>
      <dgm:t>
        <a:bodyPr/>
        <a:lstStyle/>
        <a:p>
          <a:endParaRPr lang="en-US" b="1"/>
        </a:p>
      </dgm:t>
    </dgm:pt>
    <dgm:pt modelId="{48016C85-96D1-4A01-B615-6A5C76E0E4BE}" type="sibTrans" cxnId="{74D58DE5-A82F-4251-AFB5-781AC55BF4FD}">
      <dgm:prSet/>
      <dgm:spPr/>
      <dgm:t>
        <a:bodyPr/>
        <a:lstStyle/>
        <a:p>
          <a:endParaRPr lang="en-US" b="1"/>
        </a:p>
      </dgm:t>
    </dgm:pt>
    <dgm:pt modelId="{E166D0EA-0DF0-4AC9-800D-6C41CF29B784}">
      <dgm:prSet custT="1"/>
      <dgm:spPr/>
      <dgm:t>
        <a:bodyPr/>
        <a:lstStyle/>
        <a:p>
          <a:r>
            <a:rPr lang="en-US" sz="2400" b="1" dirty="0">
              <a:solidFill>
                <a:schemeClr val="tx1"/>
              </a:solidFill>
            </a:rPr>
            <a:t>Sound Energy</a:t>
          </a:r>
        </a:p>
      </dgm:t>
    </dgm:pt>
    <dgm:pt modelId="{D37C80B1-3D85-4175-9A8A-7F1FF8961A8C}" type="parTrans" cxnId="{B4064043-1701-4DFD-94EE-F4FA6502A73F}">
      <dgm:prSet/>
      <dgm:spPr>
        <a:ln w="63500">
          <a:solidFill>
            <a:srgbClr val="C00000">
              <a:alpha val="39000"/>
            </a:srgbClr>
          </a:solidFill>
        </a:ln>
      </dgm:spPr>
      <dgm:t>
        <a:bodyPr/>
        <a:lstStyle/>
        <a:p>
          <a:endParaRPr lang="en-US" b="1"/>
        </a:p>
      </dgm:t>
    </dgm:pt>
    <dgm:pt modelId="{E825A744-572A-46F1-8015-B15869FF7DCB}" type="sibTrans" cxnId="{B4064043-1701-4DFD-94EE-F4FA6502A73F}">
      <dgm:prSet/>
      <dgm:spPr/>
      <dgm:t>
        <a:bodyPr/>
        <a:lstStyle/>
        <a:p>
          <a:endParaRPr lang="en-US" b="1"/>
        </a:p>
      </dgm:t>
    </dgm:pt>
    <dgm:pt modelId="{D33567F6-943F-4D8D-8DEC-8A839F549E79}">
      <dgm:prSet custT="1"/>
      <dgm:spPr/>
      <dgm:t>
        <a:bodyPr/>
        <a:lstStyle/>
        <a:p>
          <a:r>
            <a:rPr lang="en-US" sz="2400" b="1" dirty="0">
              <a:solidFill>
                <a:schemeClr val="tx1"/>
              </a:solidFill>
            </a:rPr>
            <a:t>Electrical Energy</a:t>
          </a:r>
        </a:p>
      </dgm:t>
    </dgm:pt>
    <dgm:pt modelId="{02E8E94E-1709-452E-8372-5E9C56529652}" type="parTrans" cxnId="{9F345FFF-4575-4326-892F-F9841273A563}">
      <dgm:prSet/>
      <dgm:spPr>
        <a:ln w="63500" cmpd="sng">
          <a:solidFill>
            <a:srgbClr val="C00000">
              <a:alpha val="39000"/>
            </a:srgbClr>
          </a:solidFill>
        </a:ln>
      </dgm:spPr>
      <dgm:t>
        <a:bodyPr/>
        <a:lstStyle/>
        <a:p>
          <a:endParaRPr lang="en-US" b="1"/>
        </a:p>
      </dgm:t>
    </dgm:pt>
    <dgm:pt modelId="{4A1B7F71-FF2D-4B5B-BAAA-DEC1C7CD92D7}" type="sibTrans" cxnId="{9F345FFF-4575-4326-892F-F9841273A563}">
      <dgm:prSet/>
      <dgm:spPr/>
      <dgm:t>
        <a:bodyPr/>
        <a:lstStyle/>
        <a:p>
          <a:endParaRPr lang="en-US" b="1"/>
        </a:p>
      </dgm:t>
    </dgm:pt>
    <dgm:pt modelId="{9EBF571D-8CB3-43C4-A7CB-73CD427CFEAD}">
      <dgm:prSet custT="1"/>
      <dgm:spPr/>
      <dgm:t>
        <a:bodyPr/>
        <a:lstStyle/>
        <a:p>
          <a:r>
            <a:rPr lang="en-US" sz="2400" b="1" dirty="0">
              <a:solidFill>
                <a:schemeClr val="tx1"/>
              </a:solidFill>
            </a:rPr>
            <a:t>Chemical Energy </a:t>
          </a:r>
        </a:p>
      </dgm:t>
    </dgm:pt>
    <dgm:pt modelId="{ADD539A7-AA0A-4BC2-BEED-AD9D2911F49F}" type="parTrans" cxnId="{1351E6C8-4319-4E4D-90A6-E051566E4078}">
      <dgm:prSet/>
      <dgm:spPr>
        <a:ln w="63500">
          <a:solidFill>
            <a:srgbClr val="C00000"/>
          </a:solidFill>
        </a:ln>
      </dgm:spPr>
      <dgm:t>
        <a:bodyPr/>
        <a:lstStyle/>
        <a:p>
          <a:endParaRPr lang="en-US" b="1"/>
        </a:p>
      </dgm:t>
    </dgm:pt>
    <dgm:pt modelId="{5EDDA41B-8B3E-4D79-AE63-777AB8EF08B4}" type="sibTrans" cxnId="{1351E6C8-4319-4E4D-90A6-E051566E4078}">
      <dgm:prSet/>
      <dgm:spPr/>
      <dgm:t>
        <a:bodyPr/>
        <a:lstStyle/>
        <a:p>
          <a:endParaRPr lang="en-US" b="1"/>
        </a:p>
      </dgm:t>
    </dgm:pt>
    <dgm:pt modelId="{B37B6BA8-478A-4135-AEE7-71033DAA0317}">
      <dgm:prSet custT="1"/>
      <dgm:spPr/>
      <dgm:t>
        <a:bodyPr/>
        <a:lstStyle/>
        <a:p>
          <a:r>
            <a:rPr lang="en-US" sz="2400" b="1" dirty="0">
              <a:solidFill>
                <a:schemeClr val="tx1"/>
              </a:solidFill>
            </a:rPr>
            <a:t>Gravitational Energy </a:t>
          </a:r>
        </a:p>
      </dgm:t>
    </dgm:pt>
    <dgm:pt modelId="{3842891C-5A4D-4816-BFA7-2CC0CEF3BF13}" type="parTrans" cxnId="{873A1233-2FF1-4293-A8A8-604A1518C098}">
      <dgm:prSet/>
      <dgm:spPr>
        <a:ln w="63500">
          <a:solidFill>
            <a:srgbClr val="C00000"/>
          </a:solidFill>
        </a:ln>
      </dgm:spPr>
      <dgm:t>
        <a:bodyPr/>
        <a:lstStyle/>
        <a:p>
          <a:endParaRPr lang="en-US" b="1"/>
        </a:p>
      </dgm:t>
    </dgm:pt>
    <dgm:pt modelId="{5F2392A5-4B87-402B-B3F3-F3B5FCDC20B5}" type="sibTrans" cxnId="{873A1233-2FF1-4293-A8A8-604A1518C098}">
      <dgm:prSet/>
      <dgm:spPr/>
      <dgm:t>
        <a:bodyPr/>
        <a:lstStyle/>
        <a:p>
          <a:endParaRPr lang="en-US" b="1"/>
        </a:p>
      </dgm:t>
    </dgm:pt>
    <dgm:pt modelId="{0EF6C9C0-D870-48A3-B59A-EF33B313DC1E}">
      <dgm:prSet custT="1"/>
      <dgm:spPr/>
      <dgm:t>
        <a:bodyPr/>
        <a:lstStyle/>
        <a:p>
          <a:r>
            <a:rPr lang="en-US" sz="2400" b="1" dirty="0">
              <a:solidFill>
                <a:schemeClr val="tx1"/>
              </a:solidFill>
            </a:rPr>
            <a:t>Elastic Energy</a:t>
          </a:r>
        </a:p>
      </dgm:t>
    </dgm:pt>
    <dgm:pt modelId="{84D5BE1B-6A5E-4346-80A8-D3174EA192C2}" type="parTrans" cxnId="{17F2A96A-26C3-474D-9973-3135BFC818FC}">
      <dgm:prSet/>
      <dgm:spPr>
        <a:ln w="63500">
          <a:solidFill>
            <a:srgbClr val="C00000"/>
          </a:solidFill>
        </a:ln>
      </dgm:spPr>
      <dgm:t>
        <a:bodyPr/>
        <a:lstStyle/>
        <a:p>
          <a:endParaRPr lang="en-US" b="1"/>
        </a:p>
      </dgm:t>
    </dgm:pt>
    <dgm:pt modelId="{58829F57-518B-4C77-9CB6-3893279ADB8C}" type="sibTrans" cxnId="{17F2A96A-26C3-474D-9973-3135BFC818FC}">
      <dgm:prSet/>
      <dgm:spPr/>
      <dgm:t>
        <a:bodyPr/>
        <a:lstStyle/>
        <a:p>
          <a:endParaRPr lang="en-US" b="1"/>
        </a:p>
      </dgm:t>
    </dgm:pt>
    <dgm:pt modelId="{293FEC74-017B-4B44-96E5-AE5F24DF7DD0}" type="pres">
      <dgm:prSet presAssocID="{2258B9FD-85C6-4C61-BBC1-6D43C7A5E712}" presName="hierChild1" presStyleCnt="0">
        <dgm:presLayoutVars>
          <dgm:orgChart val="1"/>
          <dgm:chPref val="1"/>
          <dgm:dir/>
          <dgm:animOne val="branch"/>
          <dgm:animLvl val="lvl"/>
          <dgm:resizeHandles/>
        </dgm:presLayoutVars>
      </dgm:prSet>
      <dgm:spPr/>
      <dgm:t>
        <a:bodyPr/>
        <a:lstStyle/>
        <a:p>
          <a:endParaRPr lang="en-US"/>
        </a:p>
      </dgm:t>
    </dgm:pt>
    <dgm:pt modelId="{BC3B5E41-8666-478B-8AA4-6BCD05D7FEDD}" type="pres">
      <dgm:prSet presAssocID="{E92D5D35-3549-4977-A936-2909D2C49643}" presName="hierRoot1" presStyleCnt="0">
        <dgm:presLayoutVars>
          <dgm:hierBranch val="init"/>
        </dgm:presLayoutVars>
      </dgm:prSet>
      <dgm:spPr/>
    </dgm:pt>
    <dgm:pt modelId="{201F7143-917B-4622-85FD-F01B7F3F41F1}" type="pres">
      <dgm:prSet presAssocID="{E92D5D35-3549-4977-A936-2909D2C49643}" presName="rootComposite1" presStyleCnt="0"/>
      <dgm:spPr/>
    </dgm:pt>
    <dgm:pt modelId="{390AFA05-98E3-467F-8758-1D56DBF07E33}" type="pres">
      <dgm:prSet presAssocID="{E92D5D35-3549-4977-A936-2909D2C49643}" presName="rootText1" presStyleLbl="node0" presStyleIdx="0" presStyleCnt="1" custScaleX="222337" custScaleY="123775">
        <dgm:presLayoutVars>
          <dgm:chPref val="3"/>
        </dgm:presLayoutVars>
      </dgm:prSet>
      <dgm:spPr/>
      <dgm:t>
        <a:bodyPr/>
        <a:lstStyle/>
        <a:p>
          <a:endParaRPr lang="en-US"/>
        </a:p>
      </dgm:t>
    </dgm:pt>
    <dgm:pt modelId="{05D9FDE5-0896-4165-ADBD-CB522A9EBA83}" type="pres">
      <dgm:prSet presAssocID="{E92D5D35-3549-4977-A936-2909D2C49643}" presName="rootConnector1" presStyleLbl="node1" presStyleIdx="0" presStyleCnt="0"/>
      <dgm:spPr/>
      <dgm:t>
        <a:bodyPr/>
        <a:lstStyle/>
        <a:p>
          <a:endParaRPr lang="en-US"/>
        </a:p>
      </dgm:t>
    </dgm:pt>
    <dgm:pt modelId="{A2DB1B5A-7614-4792-AFEE-D9CC7B00ED5C}" type="pres">
      <dgm:prSet presAssocID="{E92D5D35-3549-4977-A936-2909D2C49643}" presName="hierChild2" presStyleCnt="0"/>
      <dgm:spPr/>
    </dgm:pt>
    <dgm:pt modelId="{B07B31E3-FD50-40B6-ABCC-920FAE922A85}" type="pres">
      <dgm:prSet presAssocID="{7E9F828B-349D-46F4-AEAA-72BDD9FF0E22}" presName="Name37" presStyleLbl="parChTrans1D2" presStyleIdx="0" presStyleCnt="2"/>
      <dgm:spPr/>
      <dgm:t>
        <a:bodyPr/>
        <a:lstStyle/>
        <a:p>
          <a:endParaRPr lang="en-US"/>
        </a:p>
      </dgm:t>
    </dgm:pt>
    <dgm:pt modelId="{5A22E8F8-0708-43B1-AC1A-A7E061BD707A}" type="pres">
      <dgm:prSet presAssocID="{22E836D5-0E9F-4238-AFC1-F79989E5DC18}" presName="hierRoot2" presStyleCnt="0">
        <dgm:presLayoutVars>
          <dgm:hierBranch val="init"/>
        </dgm:presLayoutVars>
      </dgm:prSet>
      <dgm:spPr/>
    </dgm:pt>
    <dgm:pt modelId="{6B48EC6B-3B5F-49CD-B7A0-5A3A2FB897CC}" type="pres">
      <dgm:prSet presAssocID="{22E836D5-0E9F-4238-AFC1-F79989E5DC18}" presName="rootComposite" presStyleCnt="0"/>
      <dgm:spPr/>
    </dgm:pt>
    <dgm:pt modelId="{91EC584B-6F59-431F-BC06-E1531E040622}" type="pres">
      <dgm:prSet presAssocID="{22E836D5-0E9F-4238-AFC1-F79989E5DC18}" presName="rootText" presStyleLbl="node2" presStyleIdx="0" presStyleCnt="2" custScaleX="212230" custScaleY="148597" custLinFactNeighborX="-22594" custLinFactNeighborY="88116">
        <dgm:presLayoutVars>
          <dgm:chPref val="3"/>
        </dgm:presLayoutVars>
      </dgm:prSet>
      <dgm:spPr/>
      <dgm:t>
        <a:bodyPr/>
        <a:lstStyle/>
        <a:p>
          <a:endParaRPr lang="en-US"/>
        </a:p>
      </dgm:t>
    </dgm:pt>
    <dgm:pt modelId="{74DB7593-05B7-451A-9D9A-CF1AE0633E18}" type="pres">
      <dgm:prSet presAssocID="{22E836D5-0E9F-4238-AFC1-F79989E5DC18}" presName="rootConnector" presStyleLbl="node2" presStyleIdx="0" presStyleCnt="2"/>
      <dgm:spPr/>
      <dgm:t>
        <a:bodyPr/>
        <a:lstStyle/>
        <a:p>
          <a:endParaRPr lang="en-US"/>
        </a:p>
      </dgm:t>
    </dgm:pt>
    <dgm:pt modelId="{2A3D3538-22BA-4DFB-BE17-DC084839EB36}" type="pres">
      <dgm:prSet presAssocID="{22E836D5-0E9F-4238-AFC1-F79989E5DC18}" presName="hierChild4" presStyleCnt="0"/>
      <dgm:spPr/>
    </dgm:pt>
    <dgm:pt modelId="{DCE52D0B-2963-4B08-BB4A-E701C1211942}" type="pres">
      <dgm:prSet presAssocID="{ADD539A7-AA0A-4BC2-BEED-AD9D2911F49F}" presName="Name37" presStyleLbl="parChTrans1D3" presStyleIdx="0" presStyleCnt="8"/>
      <dgm:spPr/>
      <dgm:t>
        <a:bodyPr/>
        <a:lstStyle/>
        <a:p>
          <a:endParaRPr lang="en-US"/>
        </a:p>
      </dgm:t>
    </dgm:pt>
    <dgm:pt modelId="{C414FEC9-FD48-41C8-AECE-8466833F152F}" type="pres">
      <dgm:prSet presAssocID="{9EBF571D-8CB3-43C4-A7CB-73CD427CFEAD}" presName="hierRoot2" presStyleCnt="0">
        <dgm:presLayoutVars>
          <dgm:hierBranch val="init"/>
        </dgm:presLayoutVars>
      </dgm:prSet>
      <dgm:spPr/>
    </dgm:pt>
    <dgm:pt modelId="{B86126D8-1AAA-4D21-9794-A394C044372B}" type="pres">
      <dgm:prSet presAssocID="{9EBF571D-8CB3-43C4-A7CB-73CD427CFEAD}" presName="rootComposite" presStyleCnt="0"/>
      <dgm:spPr/>
    </dgm:pt>
    <dgm:pt modelId="{A328DA9A-CF05-4E98-8604-63140B8EC974}" type="pres">
      <dgm:prSet presAssocID="{9EBF571D-8CB3-43C4-A7CB-73CD427CFEAD}" presName="rootText" presStyleLbl="node3" presStyleIdx="0" presStyleCnt="8" custScaleX="207079" custScaleY="146739" custLinFactX="-108600" custLinFactNeighborX="-200000" custLinFactNeighborY="28338">
        <dgm:presLayoutVars>
          <dgm:chPref val="3"/>
        </dgm:presLayoutVars>
      </dgm:prSet>
      <dgm:spPr/>
      <dgm:t>
        <a:bodyPr/>
        <a:lstStyle/>
        <a:p>
          <a:endParaRPr lang="en-US"/>
        </a:p>
      </dgm:t>
    </dgm:pt>
    <dgm:pt modelId="{F138A66C-8FBD-4C9A-B6A9-5AD19048C8BB}" type="pres">
      <dgm:prSet presAssocID="{9EBF571D-8CB3-43C4-A7CB-73CD427CFEAD}" presName="rootConnector" presStyleLbl="node3" presStyleIdx="0" presStyleCnt="8"/>
      <dgm:spPr/>
      <dgm:t>
        <a:bodyPr/>
        <a:lstStyle/>
        <a:p>
          <a:endParaRPr lang="en-US"/>
        </a:p>
      </dgm:t>
    </dgm:pt>
    <dgm:pt modelId="{BFE73805-3D22-405D-9073-2EA22EFD66C6}" type="pres">
      <dgm:prSet presAssocID="{9EBF571D-8CB3-43C4-A7CB-73CD427CFEAD}" presName="hierChild4" presStyleCnt="0"/>
      <dgm:spPr/>
    </dgm:pt>
    <dgm:pt modelId="{02791FB3-4BD9-4E34-9D45-2E18A7CF364C}" type="pres">
      <dgm:prSet presAssocID="{9EBF571D-8CB3-43C4-A7CB-73CD427CFEAD}" presName="hierChild5" presStyleCnt="0"/>
      <dgm:spPr/>
    </dgm:pt>
    <dgm:pt modelId="{2B532162-CB9B-4EAD-8C39-3F543929612F}" type="pres">
      <dgm:prSet presAssocID="{3842891C-5A4D-4816-BFA7-2CC0CEF3BF13}" presName="Name37" presStyleLbl="parChTrans1D3" presStyleIdx="1" presStyleCnt="8"/>
      <dgm:spPr/>
      <dgm:t>
        <a:bodyPr/>
        <a:lstStyle/>
        <a:p>
          <a:endParaRPr lang="en-US"/>
        </a:p>
      </dgm:t>
    </dgm:pt>
    <dgm:pt modelId="{8EDC1E4E-4A96-406F-8808-F5BDA33A2CD7}" type="pres">
      <dgm:prSet presAssocID="{B37B6BA8-478A-4135-AEE7-71033DAA0317}" presName="hierRoot2" presStyleCnt="0">
        <dgm:presLayoutVars>
          <dgm:hierBranch val="init"/>
        </dgm:presLayoutVars>
      </dgm:prSet>
      <dgm:spPr/>
    </dgm:pt>
    <dgm:pt modelId="{AA5042AE-E32D-4C5E-B22D-732420146AA3}" type="pres">
      <dgm:prSet presAssocID="{B37B6BA8-478A-4135-AEE7-71033DAA0317}" presName="rootComposite" presStyleCnt="0"/>
      <dgm:spPr/>
    </dgm:pt>
    <dgm:pt modelId="{851B2675-69E2-42BA-90FD-9427752814EB}" type="pres">
      <dgm:prSet presAssocID="{B37B6BA8-478A-4135-AEE7-71033DAA0317}" presName="rootText" presStyleLbl="node3" presStyleIdx="1" presStyleCnt="8" custScaleX="198878" custScaleY="131083" custLinFactX="-104877" custLinFactNeighborX="-200000" custLinFactNeighborY="45420">
        <dgm:presLayoutVars>
          <dgm:chPref val="3"/>
        </dgm:presLayoutVars>
      </dgm:prSet>
      <dgm:spPr/>
      <dgm:t>
        <a:bodyPr/>
        <a:lstStyle/>
        <a:p>
          <a:endParaRPr lang="en-US"/>
        </a:p>
      </dgm:t>
    </dgm:pt>
    <dgm:pt modelId="{CFDD6C1A-8DB1-4172-BBFA-BE313D735B2E}" type="pres">
      <dgm:prSet presAssocID="{B37B6BA8-478A-4135-AEE7-71033DAA0317}" presName="rootConnector" presStyleLbl="node3" presStyleIdx="1" presStyleCnt="8"/>
      <dgm:spPr/>
      <dgm:t>
        <a:bodyPr/>
        <a:lstStyle/>
        <a:p>
          <a:endParaRPr lang="en-US"/>
        </a:p>
      </dgm:t>
    </dgm:pt>
    <dgm:pt modelId="{1912B167-E985-44EE-BF94-331418D7B471}" type="pres">
      <dgm:prSet presAssocID="{B37B6BA8-478A-4135-AEE7-71033DAA0317}" presName="hierChild4" presStyleCnt="0"/>
      <dgm:spPr/>
    </dgm:pt>
    <dgm:pt modelId="{8071A421-54D5-4FFA-A4E8-3FF00A98996F}" type="pres">
      <dgm:prSet presAssocID="{B37B6BA8-478A-4135-AEE7-71033DAA0317}" presName="hierChild5" presStyleCnt="0"/>
      <dgm:spPr/>
    </dgm:pt>
    <dgm:pt modelId="{BD7656AF-AC68-45E5-8DDB-1EECDA7D2386}" type="pres">
      <dgm:prSet presAssocID="{84D5BE1B-6A5E-4346-80A8-D3174EA192C2}" presName="Name37" presStyleLbl="parChTrans1D3" presStyleIdx="2" presStyleCnt="8"/>
      <dgm:spPr/>
      <dgm:t>
        <a:bodyPr/>
        <a:lstStyle/>
        <a:p>
          <a:endParaRPr lang="en-US"/>
        </a:p>
      </dgm:t>
    </dgm:pt>
    <dgm:pt modelId="{AB4A7F56-7CF2-4122-913E-044D6617A9AC}" type="pres">
      <dgm:prSet presAssocID="{0EF6C9C0-D870-48A3-B59A-EF33B313DC1E}" presName="hierRoot2" presStyleCnt="0">
        <dgm:presLayoutVars>
          <dgm:hierBranch val="init"/>
        </dgm:presLayoutVars>
      </dgm:prSet>
      <dgm:spPr/>
    </dgm:pt>
    <dgm:pt modelId="{53BEA455-19E4-4BAB-A387-DE6958DEA81F}" type="pres">
      <dgm:prSet presAssocID="{0EF6C9C0-D870-48A3-B59A-EF33B313DC1E}" presName="rootComposite" presStyleCnt="0"/>
      <dgm:spPr/>
    </dgm:pt>
    <dgm:pt modelId="{7200AA98-9DC4-4112-A67B-52447043ED9D}" type="pres">
      <dgm:prSet presAssocID="{0EF6C9C0-D870-48A3-B59A-EF33B313DC1E}" presName="rootText" presStyleLbl="node3" presStyleIdx="2" presStyleCnt="8" custScaleX="204017" custScaleY="151008" custLinFactX="-102021" custLinFactNeighborX="-200000" custLinFactNeighborY="71043">
        <dgm:presLayoutVars>
          <dgm:chPref val="3"/>
        </dgm:presLayoutVars>
      </dgm:prSet>
      <dgm:spPr/>
      <dgm:t>
        <a:bodyPr/>
        <a:lstStyle/>
        <a:p>
          <a:endParaRPr lang="en-US"/>
        </a:p>
      </dgm:t>
    </dgm:pt>
    <dgm:pt modelId="{D37072C0-21FD-4F44-A0A8-B466F303CC12}" type="pres">
      <dgm:prSet presAssocID="{0EF6C9C0-D870-48A3-B59A-EF33B313DC1E}" presName="rootConnector" presStyleLbl="node3" presStyleIdx="2" presStyleCnt="8"/>
      <dgm:spPr/>
      <dgm:t>
        <a:bodyPr/>
        <a:lstStyle/>
        <a:p>
          <a:endParaRPr lang="en-US"/>
        </a:p>
      </dgm:t>
    </dgm:pt>
    <dgm:pt modelId="{E614DF98-F8DB-419A-8866-8CEC33AEA198}" type="pres">
      <dgm:prSet presAssocID="{0EF6C9C0-D870-48A3-B59A-EF33B313DC1E}" presName="hierChild4" presStyleCnt="0"/>
      <dgm:spPr/>
    </dgm:pt>
    <dgm:pt modelId="{FC334492-4C93-485E-A9D1-A22899C172A0}" type="pres">
      <dgm:prSet presAssocID="{0EF6C9C0-D870-48A3-B59A-EF33B313DC1E}" presName="hierChild5" presStyleCnt="0"/>
      <dgm:spPr/>
    </dgm:pt>
    <dgm:pt modelId="{8899C0E0-486A-4459-BEF2-90A515D42F25}" type="pres">
      <dgm:prSet presAssocID="{22E836D5-0E9F-4238-AFC1-F79989E5DC18}" presName="hierChild5" presStyleCnt="0"/>
      <dgm:spPr/>
    </dgm:pt>
    <dgm:pt modelId="{351DA4BD-C0D6-469A-A65B-81ED9E14F719}" type="pres">
      <dgm:prSet presAssocID="{84EC0A53-716D-4DD8-B07E-191A89D49677}" presName="Name37" presStyleLbl="parChTrans1D2" presStyleIdx="1" presStyleCnt="2"/>
      <dgm:spPr/>
      <dgm:t>
        <a:bodyPr/>
        <a:lstStyle/>
        <a:p>
          <a:endParaRPr lang="en-US"/>
        </a:p>
      </dgm:t>
    </dgm:pt>
    <dgm:pt modelId="{BA85103F-8AE5-4422-95AB-694796C8ABAD}" type="pres">
      <dgm:prSet presAssocID="{9F8BDC57-5624-4636-AF90-204C25921AAC}" presName="hierRoot2" presStyleCnt="0">
        <dgm:presLayoutVars>
          <dgm:hierBranch val="init"/>
        </dgm:presLayoutVars>
      </dgm:prSet>
      <dgm:spPr/>
    </dgm:pt>
    <dgm:pt modelId="{DA365A88-058B-4F96-B133-F55B9EB5C387}" type="pres">
      <dgm:prSet presAssocID="{9F8BDC57-5624-4636-AF90-204C25921AAC}" presName="rootComposite" presStyleCnt="0"/>
      <dgm:spPr/>
    </dgm:pt>
    <dgm:pt modelId="{0A8857B0-955C-430F-B07C-4138302C54AA}" type="pres">
      <dgm:prSet presAssocID="{9F8BDC57-5624-4636-AF90-204C25921AAC}" presName="rootText" presStyleLbl="node2" presStyleIdx="1" presStyleCnt="2" custScaleX="186051" custScaleY="159137" custLinFactNeighborX="30694" custLinFactNeighborY="88047">
        <dgm:presLayoutVars>
          <dgm:chPref val="3"/>
        </dgm:presLayoutVars>
      </dgm:prSet>
      <dgm:spPr/>
      <dgm:t>
        <a:bodyPr/>
        <a:lstStyle/>
        <a:p>
          <a:endParaRPr lang="en-US"/>
        </a:p>
      </dgm:t>
    </dgm:pt>
    <dgm:pt modelId="{8DE05848-68BB-42AA-A343-AF29EFD3393C}" type="pres">
      <dgm:prSet presAssocID="{9F8BDC57-5624-4636-AF90-204C25921AAC}" presName="rootConnector" presStyleLbl="node2" presStyleIdx="1" presStyleCnt="2"/>
      <dgm:spPr/>
      <dgm:t>
        <a:bodyPr/>
        <a:lstStyle/>
        <a:p>
          <a:endParaRPr lang="en-US"/>
        </a:p>
      </dgm:t>
    </dgm:pt>
    <dgm:pt modelId="{D6011674-1735-4BD7-B6EB-261E6E5DEAED}" type="pres">
      <dgm:prSet presAssocID="{9F8BDC57-5624-4636-AF90-204C25921AAC}" presName="hierChild4" presStyleCnt="0"/>
      <dgm:spPr/>
    </dgm:pt>
    <dgm:pt modelId="{1EE58BE2-877A-4EDF-9700-43A328F9031E}" type="pres">
      <dgm:prSet presAssocID="{839C99EF-AB96-4DFD-96B6-5A26210DC9E2}" presName="Name37" presStyleLbl="parChTrans1D3" presStyleIdx="3" presStyleCnt="8"/>
      <dgm:spPr/>
      <dgm:t>
        <a:bodyPr/>
        <a:lstStyle/>
        <a:p>
          <a:endParaRPr lang="en-US"/>
        </a:p>
      </dgm:t>
    </dgm:pt>
    <dgm:pt modelId="{A1F5C23E-9D29-4B65-B136-05FC54567722}" type="pres">
      <dgm:prSet presAssocID="{D03B7069-D712-4F77-94FD-DC0785137338}" presName="hierRoot2" presStyleCnt="0">
        <dgm:presLayoutVars>
          <dgm:hierBranch val="init"/>
        </dgm:presLayoutVars>
      </dgm:prSet>
      <dgm:spPr/>
    </dgm:pt>
    <dgm:pt modelId="{48528AB8-FDD9-405F-BF3D-9EE449A024C5}" type="pres">
      <dgm:prSet presAssocID="{D03B7069-D712-4F77-94FD-DC0785137338}" presName="rootComposite" presStyleCnt="0"/>
      <dgm:spPr/>
    </dgm:pt>
    <dgm:pt modelId="{B3DB96FB-2C4B-4A73-AB0F-7D4160822BE8}" type="pres">
      <dgm:prSet presAssocID="{D03B7069-D712-4F77-94FD-DC0785137338}" presName="rootText" presStyleLbl="node3" presStyleIdx="3" presStyleCnt="8" custScaleX="287332" custScaleY="137485" custLinFactX="100000" custLinFactNeighborX="121358" custLinFactNeighborY="14912">
        <dgm:presLayoutVars>
          <dgm:chPref val="3"/>
        </dgm:presLayoutVars>
      </dgm:prSet>
      <dgm:spPr/>
      <dgm:t>
        <a:bodyPr/>
        <a:lstStyle/>
        <a:p>
          <a:endParaRPr lang="en-US"/>
        </a:p>
      </dgm:t>
    </dgm:pt>
    <dgm:pt modelId="{8B1AAE65-6B96-456F-B8A1-524229C52907}" type="pres">
      <dgm:prSet presAssocID="{D03B7069-D712-4F77-94FD-DC0785137338}" presName="rootConnector" presStyleLbl="node3" presStyleIdx="3" presStyleCnt="8"/>
      <dgm:spPr/>
      <dgm:t>
        <a:bodyPr/>
        <a:lstStyle/>
        <a:p>
          <a:endParaRPr lang="en-US"/>
        </a:p>
      </dgm:t>
    </dgm:pt>
    <dgm:pt modelId="{41A62A62-806C-4BFC-B969-C342AC045DFD}" type="pres">
      <dgm:prSet presAssocID="{D03B7069-D712-4F77-94FD-DC0785137338}" presName="hierChild4" presStyleCnt="0"/>
      <dgm:spPr/>
    </dgm:pt>
    <dgm:pt modelId="{66B77D4C-BB21-4B7A-B2CD-1C080C02A616}" type="pres">
      <dgm:prSet presAssocID="{D03B7069-D712-4F77-94FD-DC0785137338}" presName="hierChild5" presStyleCnt="0"/>
      <dgm:spPr/>
    </dgm:pt>
    <dgm:pt modelId="{964C8B66-E3D5-4057-B727-C9E7EAAFD01E}" type="pres">
      <dgm:prSet presAssocID="{7A08AEAB-A1F0-4174-95FB-46FBA3894666}" presName="Name37" presStyleLbl="parChTrans1D3" presStyleIdx="4" presStyleCnt="8"/>
      <dgm:spPr/>
      <dgm:t>
        <a:bodyPr/>
        <a:lstStyle/>
        <a:p>
          <a:endParaRPr lang="en-US"/>
        </a:p>
      </dgm:t>
    </dgm:pt>
    <dgm:pt modelId="{737EC8C7-3B8D-41FA-B21E-831717E83D25}" type="pres">
      <dgm:prSet presAssocID="{636EDB3E-2B71-4CB2-B7DD-EC1212ED1D1F}" presName="hierRoot2" presStyleCnt="0">
        <dgm:presLayoutVars>
          <dgm:hierBranch val="init"/>
        </dgm:presLayoutVars>
      </dgm:prSet>
      <dgm:spPr/>
    </dgm:pt>
    <dgm:pt modelId="{E32BF71C-3B4B-4BB5-85E6-9A8841CABC61}" type="pres">
      <dgm:prSet presAssocID="{636EDB3E-2B71-4CB2-B7DD-EC1212ED1D1F}" presName="rootComposite" presStyleCnt="0"/>
      <dgm:spPr/>
    </dgm:pt>
    <dgm:pt modelId="{E37A2BA1-78A3-4328-8A18-666144FBB3D4}" type="pres">
      <dgm:prSet presAssocID="{636EDB3E-2B71-4CB2-B7DD-EC1212ED1D1F}" presName="rootText" presStyleLbl="node3" presStyleIdx="4" presStyleCnt="8" custScaleX="283580" custScaleY="143544" custLinFactX="100000" custLinFactNeighborX="123556" custLinFactNeighborY="10874">
        <dgm:presLayoutVars>
          <dgm:chPref val="3"/>
        </dgm:presLayoutVars>
      </dgm:prSet>
      <dgm:spPr/>
      <dgm:t>
        <a:bodyPr/>
        <a:lstStyle/>
        <a:p>
          <a:endParaRPr lang="en-US"/>
        </a:p>
      </dgm:t>
    </dgm:pt>
    <dgm:pt modelId="{A47F0716-613A-4489-BD25-914B8BC50250}" type="pres">
      <dgm:prSet presAssocID="{636EDB3E-2B71-4CB2-B7DD-EC1212ED1D1F}" presName="rootConnector" presStyleLbl="node3" presStyleIdx="4" presStyleCnt="8"/>
      <dgm:spPr/>
      <dgm:t>
        <a:bodyPr/>
        <a:lstStyle/>
        <a:p>
          <a:endParaRPr lang="en-US"/>
        </a:p>
      </dgm:t>
    </dgm:pt>
    <dgm:pt modelId="{28474C7D-E46D-4DFD-9388-C6008136F75F}" type="pres">
      <dgm:prSet presAssocID="{636EDB3E-2B71-4CB2-B7DD-EC1212ED1D1F}" presName="hierChild4" presStyleCnt="0"/>
      <dgm:spPr/>
    </dgm:pt>
    <dgm:pt modelId="{444363F6-66C7-46E2-9D62-B98F751B3540}" type="pres">
      <dgm:prSet presAssocID="{636EDB3E-2B71-4CB2-B7DD-EC1212ED1D1F}" presName="hierChild5" presStyleCnt="0"/>
      <dgm:spPr/>
    </dgm:pt>
    <dgm:pt modelId="{CAD92E1A-600C-4751-9443-3A568392D0F6}" type="pres">
      <dgm:prSet presAssocID="{B5B64914-6D19-4F68-8E48-877514E45130}" presName="Name37" presStyleLbl="parChTrans1D3" presStyleIdx="5" presStyleCnt="8"/>
      <dgm:spPr/>
      <dgm:t>
        <a:bodyPr/>
        <a:lstStyle/>
        <a:p>
          <a:endParaRPr lang="en-US"/>
        </a:p>
      </dgm:t>
    </dgm:pt>
    <dgm:pt modelId="{2875C667-E841-47D8-B347-493D35B60D54}" type="pres">
      <dgm:prSet presAssocID="{B0DC0735-4B80-44E8-9841-BCAD829A1F08}" presName="hierRoot2" presStyleCnt="0">
        <dgm:presLayoutVars>
          <dgm:hierBranch val="init"/>
        </dgm:presLayoutVars>
      </dgm:prSet>
      <dgm:spPr/>
    </dgm:pt>
    <dgm:pt modelId="{3DEF0F9C-5F19-4365-A84E-C443360E06BC}" type="pres">
      <dgm:prSet presAssocID="{B0DC0735-4B80-44E8-9841-BCAD829A1F08}" presName="rootComposite" presStyleCnt="0"/>
      <dgm:spPr/>
    </dgm:pt>
    <dgm:pt modelId="{398DA052-3B56-428F-A3F2-34FAB2036C60}" type="pres">
      <dgm:prSet presAssocID="{B0DC0735-4B80-44E8-9841-BCAD829A1F08}" presName="rootText" presStyleLbl="node3" presStyleIdx="5" presStyleCnt="8" custScaleX="284835" custScaleY="139388" custLinFactX="100000" custLinFactNeighborX="123855" custLinFactNeighborY="8501">
        <dgm:presLayoutVars>
          <dgm:chPref val="3"/>
        </dgm:presLayoutVars>
      </dgm:prSet>
      <dgm:spPr/>
      <dgm:t>
        <a:bodyPr/>
        <a:lstStyle/>
        <a:p>
          <a:endParaRPr lang="en-US"/>
        </a:p>
      </dgm:t>
    </dgm:pt>
    <dgm:pt modelId="{6CE6B4EC-D3AA-4E17-A71F-9817294D13A7}" type="pres">
      <dgm:prSet presAssocID="{B0DC0735-4B80-44E8-9841-BCAD829A1F08}" presName="rootConnector" presStyleLbl="node3" presStyleIdx="5" presStyleCnt="8"/>
      <dgm:spPr/>
      <dgm:t>
        <a:bodyPr/>
        <a:lstStyle/>
        <a:p>
          <a:endParaRPr lang="en-US"/>
        </a:p>
      </dgm:t>
    </dgm:pt>
    <dgm:pt modelId="{9D2C1CC2-4E9D-4D62-B60C-3B0C9DFD7FB3}" type="pres">
      <dgm:prSet presAssocID="{B0DC0735-4B80-44E8-9841-BCAD829A1F08}" presName="hierChild4" presStyleCnt="0"/>
      <dgm:spPr/>
    </dgm:pt>
    <dgm:pt modelId="{78E4F100-E3DB-410C-896A-A04585AF2380}" type="pres">
      <dgm:prSet presAssocID="{B0DC0735-4B80-44E8-9841-BCAD829A1F08}" presName="hierChild5" presStyleCnt="0"/>
      <dgm:spPr/>
    </dgm:pt>
    <dgm:pt modelId="{5313B70E-6B6D-4655-BD4E-CCDEA63424DF}" type="pres">
      <dgm:prSet presAssocID="{D37C80B1-3D85-4175-9A8A-7F1FF8961A8C}" presName="Name37" presStyleLbl="parChTrans1D3" presStyleIdx="6" presStyleCnt="8"/>
      <dgm:spPr/>
      <dgm:t>
        <a:bodyPr/>
        <a:lstStyle/>
        <a:p>
          <a:endParaRPr lang="en-US"/>
        </a:p>
      </dgm:t>
    </dgm:pt>
    <dgm:pt modelId="{11757698-A10E-4FA9-B497-20D467E91373}" type="pres">
      <dgm:prSet presAssocID="{E166D0EA-0DF0-4AC9-800D-6C41CF29B784}" presName="hierRoot2" presStyleCnt="0">
        <dgm:presLayoutVars>
          <dgm:hierBranch val="init"/>
        </dgm:presLayoutVars>
      </dgm:prSet>
      <dgm:spPr/>
    </dgm:pt>
    <dgm:pt modelId="{7FF67F4F-3CDD-4F0D-BDEB-B624E44CF330}" type="pres">
      <dgm:prSet presAssocID="{E166D0EA-0DF0-4AC9-800D-6C41CF29B784}" presName="rootComposite" presStyleCnt="0"/>
      <dgm:spPr/>
    </dgm:pt>
    <dgm:pt modelId="{666D287F-40F9-4092-8906-30C5022BCE83}" type="pres">
      <dgm:prSet presAssocID="{E166D0EA-0DF0-4AC9-800D-6C41CF29B784}" presName="rootText" presStyleLbl="node3" presStyleIdx="6" presStyleCnt="8" custScaleX="293865" custScaleY="141658" custLinFactX="100000" custLinFactNeighborX="115674" custLinFactNeighborY="8501">
        <dgm:presLayoutVars>
          <dgm:chPref val="3"/>
        </dgm:presLayoutVars>
      </dgm:prSet>
      <dgm:spPr/>
      <dgm:t>
        <a:bodyPr/>
        <a:lstStyle/>
        <a:p>
          <a:endParaRPr lang="en-US"/>
        </a:p>
      </dgm:t>
    </dgm:pt>
    <dgm:pt modelId="{E8F71EAD-A0D4-490C-97E7-D9C6A258ABE9}" type="pres">
      <dgm:prSet presAssocID="{E166D0EA-0DF0-4AC9-800D-6C41CF29B784}" presName="rootConnector" presStyleLbl="node3" presStyleIdx="6" presStyleCnt="8"/>
      <dgm:spPr/>
      <dgm:t>
        <a:bodyPr/>
        <a:lstStyle/>
        <a:p>
          <a:endParaRPr lang="en-US"/>
        </a:p>
      </dgm:t>
    </dgm:pt>
    <dgm:pt modelId="{43EE279C-9C5B-483F-8082-9A961FCA8DF5}" type="pres">
      <dgm:prSet presAssocID="{E166D0EA-0DF0-4AC9-800D-6C41CF29B784}" presName="hierChild4" presStyleCnt="0"/>
      <dgm:spPr/>
    </dgm:pt>
    <dgm:pt modelId="{FEC8742D-DA37-4A4A-B128-6E03E85F422A}" type="pres">
      <dgm:prSet presAssocID="{E166D0EA-0DF0-4AC9-800D-6C41CF29B784}" presName="hierChild5" presStyleCnt="0"/>
      <dgm:spPr/>
    </dgm:pt>
    <dgm:pt modelId="{11EF832B-E0CF-4399-92DC-6679688D7B77}" type="pres">
      <dgm:prSet presAssocID="{02E8E94E-1709-452E-8372-5E9C56529652}" presName="Name37" presStyleLbl="parChTrans1D3" presStyleIdx="7" presStyleCnt="8"/>
      <dgm:spPr/>
      <dgm:t>
        <a:bodyPr/>
        <a:lstStyle/>
        <a:p>
          <a:endParaRPr lang="en-US"/>
        </a:p>
      </dgm:t>
    </dgm:pt>
    <dgm:pt modelId="{3D833F1B-45F7-40E6-BA69-98BE8940E1EE}" type="pres">
      <dgm:prSet presAssocID="{D33567F6-943F-4D8D-8DEC-8A839F549E79}" presName="hierRoot2" presStyleCnt="0">
        <dgm:presLayoutVars>
          <dgm:hierBranch val="init"/>
        </dgm:presLayoutVars>
      </dgm:prSet>
      <dgm:spPr/>
    </dgm:pt>
    <dgm:pt modelId="{EB1CECB2-10CE-45FB-B4AA-3375A80F7909}" type="pres">
      <dgm:prSet presAssocID="{D33567F6-943F-4D8D-8DEC-8A839F549E79}" presName="rootComposite" presStyleCnt="0"/>
      <dgm:spPr/>
    </dgm:pt>
    <dgm:pt modelId="{EC47C2B0-4FD9-4833-90D5-674B97C3428A}" type="pres">
      <dgm:prSet presAssocID="{D33567F6-943F-4D8D-8DEC-8A839F549E79}" presName="rootText" presStyleLbl="node3" presStyleIdx="7" presStyleCnt="8" custScaleX="292168" custScaleY="132509" custLinFactX="100000" custLinFactNeighborX="114495" custLinFactNeighborY="243">
        <dgm:presLayoutVars>
          <dgm:chPref val="3"/>
        </dgm:presLayoutVars>
      </dgm:prSet>
      <dgm:spPr/>
      <dgm:t>
        <a:bodyPr/>
        <a:lstStyle/>
        <a:p>
          <a:endParaRPr lang="en-US"/>
        </a:p>
      </dgm:t>
    </dgm:pt>
    <dgm:pt modelId="{20B1048F-DD3B-455A-8A57-FE683DF966B4}" type="pres">
      <dgm:prSet presAssocID="{D33567F6-943F-4D8D-8DEC-8A839F549E79}" presName="rootConnector" presStyleLbl="node3" presStyleIdx="7" presStyleCnt="8"/>
      <dgm:spPr/>
      <dgm:t>
        <a:bodyPr/>
        <a:lstStyle/>
        <a:p>
          <a:endParaRPr lang="en-US"/>
        </a:p>
      </dgm:t>
    </dgm:pt>
    <dgm:pt modelId="{B4D53798-963A-4EB1-9DB4-325A89282BBE}" type="pres">
      <dgm:prSet presAssocID="{D33567F6-943F-4D8D-8DEC-8A839F549E79}" presName="hierChild4" presStyleCnt="0"/>
      <dgm:spPr/>
    </dgm:pt>
    <dgm:pt modelId="{4844D676-FA04-4C11-802B-2D88D0B939E7}" type="pres">
      <dgm:prSet presAssocID="{D33567F6-943F-4D8D-8DEC-8A839F549E79}" presName="hierChild5" presStyleCnt="0"/>
      <dgm:spPr/>
    </dgm:pt>
    <dgm:pt modelId="{9D42AFB8-87EC-43BB-B949-A60A69DF0892}" type="pres">
      <dgm:prSet presAssocID="{9F8BDC57-5624-4636-AF90-204C25921AAC}" presName="hierChild5" presStyleCnt="0"/>
      <dgm:spPr/>
    </dgm:pt>
    <dgm:pt modelId="{D58ADAB2-C5FE-4635-AE4A-B73529C18682}" type="pres">
      <dgm:prSet presAssocID="{E92D5D35-3549-4977-A936-2909D2C49643}" presName="hierChild3" presStyleCnt="0"/>
      <dgm:spPr/>
    </dgm:pt>
  </dgm:ptLst>
  <dgm:cxnLst>
    <dgm:cxn modelId="{ABD6367C-8D2B-453F-8694-B7F4B6FB24CE}" type="presOf" srcId="{D03B7069-D712-4F77-94FD-DC0785137338}" destId="{8B1AAE65-6B96-456F-B8A1-524229C52907}" srcOrd="1" destOrd="0" presId="urn:microsoft.com/office/officeart/2005/8/layout/orgChart1"/>
    <dgm:cxn modelId="{0DD132D6-E6AA-44FA-A9EC-CE88CD433F50}" type="presOf" srcId="{3842891C-5A4D-4816-BFA7-2CC0CEF3BF13}" destId="{2B532162-CB9B-4EAD-8C39-3F543929612F}" srcOrd="0" destOrd="0" presId="urn:microsoft.com/office/officeart/2005/8/layout/orgChart1"/>
    <dgm:cxn modelId="{6BA9812C-273F-43D8-960D-2CA85E205478}" type="presOf" srcId="{839C99EF-AB96-4DFD-96B6-5A26210DC9E2}" destId="{1EE58BE2-877A-4EDF-9700-43A328F9031E}" srcOrd="0" destOrd="0" presId="urn:microsoft.com/office/officeart/2005/8/layout/orgChart1"/>
    <dgm:cxn modelId="{ABFAEDAD-0C08-4522-B42F-BDF40AB841A4}" type="presOf" srcId="{02E8E94E-1709-452E-8372-5E9C56529652}" destId="{11EF832B-E0CF-4399-92DC-6679688D7B77}" srcOrd="0" destOrd="0" presId="urn:microsoft.com/office/officeart/2005/8/layout/orgChart1"/>
    <dgm:cxn modelId="{0A734859-C1E2-440D-869B-5BE3C3E9B481}" type="presOf" srcId="{9F8BDC57-5624-4636-AF90-204C25921AAC}" destId="{0A8857B0-955C-430F-B07C-4138302C54AA}" srcOrd="0" destOrd="0" presId="urn:microsoft.com/office/officeart/2005/8/layout/orgChart1"/>
    <dgm:cxn modelId="{AD1FE7DF-1CBE-46B5-8B1A-F31D6E167CAD}" type="presOf" srcId="{0EF6C9C0-D870-48A3-B59A-EF33B313DC1E}" destId="{7200AA98-9DC4-4112-A67B-52447043ED9D}" srcOrd="0" destOrd="0" presId="urn:microsoft.com/office/officeart/2005/8/layout/orgChart1"/>
    <dgm:cxn modelId="{EE5860BA-1610-4BD2-ADB2-251D51B150DE}" type="presOf" srcId="{E92D5D35-3549-4977-A936-2909D2C49643}" destId="{05D9FDE5-0896-4165-ADBD-CB522A9EBA83}" srcOrd="1" destOrd="0" presId="urn:microsoft.com/office/officeart/2005/8/layout/orgChart1"/>
    <dgm:cxn modelId="{63E34F54-2212-4D38-9780-836BD52B42DB}" type="presOf" srcId="{ADD539A7-AA0A-4BC2-BEED-AD9D2911F49F}" destId="{DCE52D0B-2963-4B08-BB4A-E701C1211942}" srcOrd="0" destOrd="0" presId="urn:microsoft.com/office/officeart/2005/8/layout/orgChart1"/>
    <dgm:cxn modelId="{5C7AF656-24B2-43E0-80E5-639A34E485C8}" type="presOf" srcId="{B37B6BA8-478A-4135-AEE7-71033DAA0317}" destId="{CFDD6C1A-8DB1-4172-BBFA-BE313D735B2E}" srcOrd="1" destOrd="0" presId="urn:microsoft.com/office/officeart/2005/8/layout/orgChart1"/>
    <dgm:cxn modelId="{E9736D84-57DC-46FF-B2DF-9100F754D48C}" type="presOf" srcId="{84D5BE1B-6A5E-4346-80A8-D3174EA192C2}" destId="{BD7656AF-AC68-45E5-8DDB-1EECDA7D2386}" srcOrd="0" destOrd="0" presId="urn:microsoft.com/office/officeart/2005/8/layout/orgChart1"/>
    <dgm:cxn modelId="{123275C2-A8A0-4D91-B862-D9637C0DF54E}" type="presOf" srcId="{9EBF571D-8CB3-43C4-A7CB-73CD427CFEAD}" destId="{F138A66C-8FBD-4C9A-B6A9-5AD19048C8BB}" srcOrd="1" destOrd="0" presId="urn:microsoft.com/office/officeart/2005/8/layout/orgChart1"/>
    <dgm:cxn modelId="{B4064043-1701-4DFD-94EE-F4FA6502A73F}" srcId="{9F8BDC57-5624-4636-AF90-204C25921AAC}" destId="{E166D0EA-0DF0-4AC9-800D-6C41CF29B784}" srcOrd="3" destOrd="0" parTransId="{D37C80B1-3D85-4175-9A8A-7F1FF8961A8C}" sibTransId="{E825A744-572A-46F1-8015-B15869FF7DCB}"/>
    <dgm:cxn modelId="{EE3FC260-F31A-44DA-B70C-313A885FCDD7}" type="presOf" srcId="{B5B64914-6D19-4F68-8E48-877514E45130}" destId="{CAD92E1A-600C-4751-9443-3A568392D0F6}" srcOrd="0" destOrd="0" presId="urn:microsoft.com/office/officeart/2005/8/layout/orgChart1"/>
    <dgm:cxn modelId="{873A1233-2FF1-4293-A8A8-604A1518C098}" srcId="{22E836D5-0E9F-4238-AFC1-F79989E5DC18}" destId="{B37B6BA8-478A-4135-AEE7-71033DAA0317}" srcOrd="1" destOrd="0" parTransId="{3842891C-5A4D-4816-BFA7-2CC0CEF3BF13}" sibTransId="{5F2392A5-4B87-402B-B3F3-F3B5FCDC20B5}"/>
    <dgm:cxn modelId="{FC71E3EC-0341-427D-8E6D-3D9EEEE81FC7}" srcId="{9F8BDC57-5624-4636-AF90-204C25921AAC}" destId="{636EDB3E-2B71-4CB2-B7DD-EC1212ED1D1F}" srcOrd="1" destOrd="0" parTransId="{7A08AEAB-A1F0-4174-95FB-46FBA3894666}" sibTransId="{32AB159A-4243-4389-83F9-3DF859549A28}"/>
    <dgm:cxn modelId="{106FC1E0-1E7C-4177-851D-4E726863D92C}" type="presOf" srcId="{D37C80B1-3D85-4175-9A8A-7F1FF8961A8C}" destId="{5313B70E-6B6D-4655-BD4E-CCDEA63424DF}" srcOrd="0" destOrd="0" presId="urn:microsoft.com/office/officeart/2005/8/layout/orgChart1"/>
    <dgm:cxn modelId="{17F2A96A-26C3-474D-9973-3135BFC818FC}" srcId="{22E836D5-0E9F-4238-AFC1-F79989E5DC18}" destId="{0EF6C9C0-D870-48A3-B59A-EF33B313DC1E}" srcOrd="2" destOrd="0" parTransId="{84D5BE1B-6A5E-4346-80A8-D3174EA192C2}" sibTransId="{58829F57-518B-4C77-9CB6-3893279ADB8C}"/>
    <dgm:cxn modelId="{9F2AEBC9-F650-41FB-B5C5-E3ABB8EE8E49}" type="presOf" srcId="{2258B9FD-85C6-4C61-BBC1-6D43C7A5E712}" destId="{293FEC74-017B-4B44-96E5-AE5F24DF7DD0}" srcOrd="0" destOrd="0" presId="urn:microsoft.com/office/officeart/2005/8/layout/orgChart1"/>
    <dgm:cxn modelId="{72229872-D400-4CFD-ADCF-1A757E269B8F}" type="presOf" srcId="{B0DC0735-4B80-44E8-9841-BCAD829A1F08}" destId="{398DA052-3B56-428F-A3F2-34FAB2036C60}" srcOrd="0" destOrd="0" presId="urn:microsoft.com/office/officeart/2005/8/layout/orgChart1"/>
    <dgm:cxn modelId="{FDDF02BD-DBD0-4A87-889D-D4725D9AB4CB}" type="presOf" srcId="{D33567F6-943F-4D8D-8DEC-8A839F549E79}" destId="{EC47C2B0-4FD9-4833-90D5-674B97C3428A}" srcOrd="0" destOrd="0" presId="urn:microsoft.com/office/officeart/2005/8/layout/orgChart1"/>
    <dgm:cxn modelId="{410EF7AD-AA99-4C83-988E-3D9B98785913}" type="presOf" srcId="{E92D5D35-3549-4977-A936-2909D2C49643}" destId="{390AFA05-98E3-467F-8758-1D56DBF07E33}" srcOrd="0" destOrd="0" presId="urn:microsoft.com/office/officeart/2005/8/layout/orgChart1"/>
    <dgm:cxn modelId="{66C57DAC-B193-4C65-AFFC-2F446A34B065}" type="presOf" srcId="{B37B6BA8-478A-4135-AEE7-71033DAA0317}" destId="{851B2675-69E2-42BA-90FD-9427752814EB}" srcOrd="0" destOrd="0" presId="urn:microsoft.com/office/officeart/2005/8/layout/orgChart1"/>
    <dgm:cxn modelId="{D1575B44-A3A6-4DE7-BF65-3C518C2ED462}" type="presOf" srcId="{9F8BDC57-5624-4636-AF90-204C25921AAC}" destId="{8DE05848-68BB-42AA-A343-AF29EFD3393C}" srcOrd="1" destOrd="0" presId="urn:microsoft.com/office/officeart/2005/8/layout/orgChart1"/>
    <dgm:cxn modelId="{9F345FFF-4575-4326-892F-F9841273A563}" srcId="{9F8BDC57-5624-4636-AF90-204C25921AAC}" destId="{D33567F6-943F-4D8D-8DEC-8A839F549E79}" srcOrd="4" destOrd="0" parTransId="{02E8E94E-1709-452E-8372-5E9C56529652}" sibTransId="{4A1B7F71-FF2D-4B5B-BAAA-DEC1C7CD92D7}"/>
    <dgm:cxn modelId="{05174114-AF8C-4FA2-993D-3533F2047B01}" srcId="{E92D5D35-3549-4977-A936-2909D2C49643}" destId="{22E836D5-0E9F-4238-AFC1-F79989E5DC18}" srcOrd="0" destOrd="0" parTransId="{7E9F828B-349D-46F4-AEAA-72BDD9FF0E22}" sibTransId="{D6095B49-886C-4F85-9547-C9AA907AD7A1}"/>
    <dgm:cxn modelId="{73107F1C-F72A-4E38-97C9-3C18983B1E64}" type="presOf" srcId="{7E9F828B-349D-46F4-AEAA-72BDD9FF0E22}" destId="{B07B31E3-FD50-40B6-ABCC-920FAE922A85}" srcOrd="0" destOrd="0" presId="urn:microsoft.com/office/officeart/2005/8/layout/orgChart1"/>
    <dgm:cxn modelId="{C7D7E579-1839-4F0D-AFBB-D862FB5D28C4}" type="presOf" srcId="{0EF6C9C0-D870-48A3-B59A-EF33B313DC1E}" destId="{D37072C0-21FD-4F44-A0A8-B466F303CC12}" srcOrd="1" destOrd="0" presId="urn:microsoft.com/office/officeart/2005/8/layout/orgChart1"/>
    <dgm:cxn modelId="{38F6299D-0196-4CF8-81B9-11D382735BE4}" srcId="{2258B9FD-85C6-4C61-BBC1-6D43C7A5E712}" destId="{E92D5D35-3549-4977-A936-2909D2C49643}" srcOrd="0" destOrd="0" parTransId="{CB6142F9-20E5-453D-A2AB-C1506EE5D7EE}" sibTransId="{0E333402-659A-485E-ACE9-E72C6BE6984E}"/>
    <dgm:cxn modelId="{32CED530-CF90-485E-9B66-90F953741DBE}" srcId="{9F8BDC57-5624-4636-AF90-204C25921AAC}" destId="{D03B7069-D712-4F77-94FD-DC0785137338}" srcOrd="0" destOrd="0" parTransId="{839C99EF-AB96-4DFD-96B6-5A26210DC9E2}" sibTransId="{12C3DDB0-BC23-4001-8711-A643CEAAF948}"/>
    <dgm:cxn modelId="{74D58DE5-A82F-4251-AFB5-781AC55BF4FD}" srcId="{9F8BDC57-5624-4636-AF90-204C25921AAC}" destId="{B0DC0735-4B80-44E8-9841-BCAD829A1F08}" srcOrd="2" destOrd="0" parTransId="{B5B64914-6D19-4F68-8E48-877514E45130}" sibTransId="{48016C85-96D1-4A01-B615-6A5C76E0E4BE}"/>
    <dgm:cxn modelId="{1351E6C8-4319-4E4D-90A6-E051566E4078}" srcId="{22E836D5-0E9F-4238-AFC1-F79989E5DC18}" destId="{9EBF571D-8CB3-43C4-A7CB-73CD427CFEAD}" srcOrd="0" destOrd="0" parTransId="{ADD539A7-AA0A-4BC2-BEED-AD9D2911F49F}" sibTransId="{5EDDA41B-8B3E-4D79-AE63-777AB8EF08B4}"/>
    <dgm:cxn modelId="{4E275437-9A59-4F14-B969-C376EAE82846}" type="presOf" srcId="{D03B7069-D712-4F77-94FD-DC0785137338}" destId="{B3DB96FB-2C4B-4A73-AB0F-7D4160822BE8}" srcOrd="0" destOrd="0" presId="urn:microsoft.com/office/officeart/2005/8/layout/orgChart1"/>
    <dgm:cxn modelId="{C51FC9F7-D2CB-4AF4-8C4D-894B25334750}" type="presOf" srcId="{B0DC0735-4B80-44E8-9841-BCAD829A1F08}" destId="{6CE6B4EC-D3AA-4E17-A71F-9817294D13A7}" srcOrd="1" destOrd="0" presId="urn:microsoft.com/office/officeart/2005/8/layout/orgChart1"/>
    <dgm:cxn modelId="{E31EF953-788F-4B51-BE5C-014F7F0163E9}" type="presOf" srcId="{22E836D5-0E9F-4238-AFC1-F79989E5DC18}" destId="{91EC584B-6F59-431F-BC06-E1531E040622}" srcOrd="0" destOrd="0" presId="urn:microsoft.com/office/officeart/2005/8/layout/orgChart1"/>
    <dgm:cxn modelId="{EF486072-B708-4BD8-B403-018AF1117FBB}" type="presOf" srcId="{7A08AEAB-A1F0-4174-95FB-46FBA3894666}" destId="{964C8B66-E3D5-4057-B727-C9E7EAAFD01E}" srcOrd="0" destOrd="0" presId="urn:microsoft.com/office/officeart/2005/8/layout/orgChart1"/>
    <dgm:cxn modelId="{506D22E6-425E-48F1-A5BD-0F85FF43DAA4}" type="presOf" srcId="{E166D0EA-0DF0-4AC9-800D-6C41CF29B784}" destId="{E8F71EAD-A0D4-490C-97E7-D9C6A258ABE9}" srcOrd="1" destOrd="0" presId="urn:microsoft.com/office/officeart/2005/8/layout/orgChart1"/>
    <dgm:cxn modelId="{09F63FC2-16E0-49AE-8C12-47E8268268F4}" type="presOf" srcId="{E166D0EA-0DF0-4AC9-800D-6C41CF29B784}" destId="{666D287F-40F9-4092-8906-30C5022BCE83}" srcOrd="0" destOrd="0" presId="urn:microsoft.com/office/officeart/2005/8/layout/orgChart1"/>
    <dgm:cxn modelId="{4A9F3A4F-A628-4047-A1C9-18A1819709D8}" type="presOf" srcId="{636EDB3E-2B71-4CB2-B7DD-EC1212ED1D1F}" destId="{E37A2BA1-78A3-4328-8A18-666144FBB3D4}" srcOrd="0" destOrd="0" presId="urn:microsoft.com/office/officeart/2005/8/layout/orgChart1"/>
    <dgm:cxn modelId="{8C5E8FE6-47A3-4480-9E55-1642A5258FD9}" type="presOf" srcId="{636EDB3E-2B71-4CB2-B7DD-EC1212ED1D1F}" destId="{A47F0716-613A-4489-BD25-914B8BC50250}" srcOrd="1" destOrd="0" presId="urn:microsoft.com/office/officeart/2005/8/layout/orgChart1"/>
    <dgm:cxn modelId="{11737CE7-F4C2-4CC2-B122-7C87101BDDC8}" type="presOf" srcId="{D33567F6-943F-4D8D-8DEC-8A839F549E79}" destId="{20B1048F-DD3B-455A-8A57-FE683DF966B4}" srcOrd="1" destOrd="0" presId="urn:microsoft.com/office/officeart/2005/8/layout/orgChart1"/>
    <dgm:cxn modelId="{A371AF9F-C110-471C-A4C2-B5774A82A929}" type="presOf" srcId="{84EC0A53-716D-4DD8-B07E-191A89D49677}" destId="{351DA4BD-C0D6-469A-A65B-81ED9E14F719}" srcOrd="0" destOrd="0" presId="urn:microsoft.com/office/officeart/2005/8/layout/orgChart1"/>
    <dgm:cxn modelId="{74ADFAE3-C7F7-4368-8B19-5E0990A8E2E6}" type="presOf" srcId="{9EBF571D-8CB3-43C4-A7CB-73CD427CFEAD}" destId="{A328DA9A-CF05-4E98-8604-63140B8EC974}" srcOrd="0" destOrd="0" presId="urn:microsoft.com/office/officeart/2005/8/layout/orgChart1"/>
    <dgm:cxn modelId="{7A6BD1E9-1968-4201-BA44-D63DC9BD60E6}" srcId="{E92D5D35-3549-4977-A936-2909D2C49643}" destId="{9F8BDC57-5624-4636-AF90-204C25921AAC}" srcOrd="1" destOrd="0" parTransId="{84EC0A53-716D-4DD8-B07E-191A89D49677}" sibTransId="{69FFCA9E-F6C1-4521-B50E-81B62EB3E61C}"/>
    <dgm:cxn modelId="{9B35683E-9888-4A1F-A4B9-F18B30610004}" type="presOf" srcId="{22E836D5-0E9F-4238-AFC1-F79989E5DC18}" destId="{74DB7593-05B7-451A-9D9A-CF1AE0633E18}" srcOrd="1" destOrd="0" presId="urn:microsoft.com/office/officeart/2005/8/layout/orgChart1"/>
    <dgm:cxn modelId="{37960668-9151-4B4E-BA68-91750315CCCF}" type="presParOf" srcId="{293FEC74-017B-4B44-96E5-AE5F24DF7DD0}" destId="{BC3B5E41-8666-478B-8AA4-6BCD05D7FEDD}" srcOrd="0" destOrd="0" presId="urn:microsoft.com/office/officeart/2005/8/layout/orgChart1"/>
    <dgm:cxn modelId="{E7FC2BB4-1815-4C66-9CAD-B9D284A421FA}" type="presParOf" srcId="{BC3B5E41-8666-478B-8AA4-6BCD05D7FEDD}" destId="{201F7143-917B-4622-85FD-F01B7F3F41F1}" srcOrd="0" destOrd="0" presId="urn:microsoft.com/office/officeart/2005/8/layout/orgChart1"/>
    <dgm:cxn modelId="{70AA7CB4-8882-4919-B6F6-A51BD5AE987B}" type="presParOf" srcId="{201F7143-917B-4622-85FD-F01B7F3F41F1}" destId="{390AFA05-98E3-467F-8758-1D56DBF07E33}" srcOrd="0" destOrd="0" presId="urn:microsoft.com/office/officeart/2005/8/layout/orgChart1"/>
    <dgm:cxn modelId="{2A421192-51F5-43E6-841E-B0BFF52391E7}" type="presParOf" srcId="{201F7143-917B-4622-85FD-F01B7F3F41F1}" destId="{05D9FDE5-0896-4165-ADBD-CB522A9EBA83}" srcOrd="1" destOrd="0" presId="urn:microsoft.com/office/officeart/2005/8/layout/orgChart1"/>
    <dgm:cxn modelId="{1A7AF54C-E8C9-46A5-9AF0-6ACBFE024683}" type="presParOf" srcId="{BC3B5E41-8666-478B-8AA4-6BCD05D7FEDD}" destId="{A2DB1B5A-7614-4792-AFEE-D9CC7B00ED5C}" srcOrd="1" destOrd="0" presId="urn:microsoft.com/office/officeart/2005/8/layout/orgChart1"/>
    <dgm:cxn modelId="{2D6DDE80-2B67-4B30-A6F1-2FF8606950A3}" type="presParOf" srcId="{A2DB1B5A-7614-4792-AFEE-D9CC7B00ED5C}" destId="{B07B31E3-FD50-40B6-ABCC-920FAE922A85}" srcOrd="0" destOrd="0" presId="urn:microsoft.com/office/officeart/2005/8/layout/orgChart1"/>
    <dgm:cxn modelId="{1A52BC9C-CABA-4A7E-BF8E-1D29957E4B05}" type="presParOf" srcId="{A2DB1B5A-7614-4792-AFEE-D9CC7B00ED5C}" destId="{5A22E8F8-0708-43B1-AC1A-A7E061BD707A}" srcOrd="1" destOrd="0" presId="urn:microsoft.com/office/officeart/2005/8/layout/orgChart1"/>
    <dgm:cxn modelId="{BFF3DA75-29F8-4F70-AE7A-C9F6A293B6A7}" type="presParOf" srcId="{5A22E8F8-0708-43B1-AC1A-A7E061BD707A}" destId="{6B48EC6B-3B5F-49CD-B7A0-5A3A2FB897CC}" srcOrd="0" destOrd="0" presId="urn:microsoft.com/office/officeart/2005/8/layout/orgChart1"/>
    <dgm:cxn modelId="{4BD1ADD5-A10B-4326-895D-676B94DA3E88}" type="presParOf" srcId="{6B48EC6B-3B5F-49CD-B7A0-5A3A2FB897CC}" destId="{91EC584B-6F59-431F-BC06-E1531E040622}" srcOrd="0" destOrd="0" presId="urn:microsoft.com/office/officeart/2005/8/layout/orgChart1"/>
    <dgm:cxn modelId="{C7FF649A-D114-4AF3-AFA4-5FDF9720D2A0}" type="presParOf" srcId="{6B48EC6B-3B5F-49CD-B7A0-5A3A2FB897CC}" destId="{74DB7593-05B7-451A-9D9A-CF1AE0633E18}" srcOrd="1" destOrd="0" presId="urn:microsoft.com/office/officeart/2005/8/layout/orgChart1"/>
    <dgm:cxn modelId="{6A85D3EF-6311-4EC0-B091-2E95B5E7DF75}" type="presParOf" srcId="{5A22E8F8-0708-43B1-AC1A-A7E061BD707A}" destId="{2A3D3538-22BA-4DFB-BE17-DC084839EB36}" srcOrd="1" destOrd="0" presId="urn:microsoft.com/office/officeart/2005/8/layout/orgChart1"/>
    <dgm:cxn modelId="{637F0A4C-34EC-4717-B3F8-446B4BA0F242}" type="presParOf" srcId="{2A3D3538-22BA-4DFB-BE17-DC084839EB36}" destId="{DCE52D0B-2963-4B08-BB4A-E701C1211942}" srcOrd="0" destOrd="0" presId="urn:microsoft.com/office/officeart/2005/8/layout/orgChart1"/>
    <dgm:cxn modelId="{E885E45B-B84C-4A5D-AA27-B82EC7415187}" type="presParOf" srcId="{2A3D3538-22BA-4DFB-BE17-DC084839EB36}" destId="{C414FEC9-FD48-41C8-AECE-8466833F152F}" srcOrd="1" destOrd="0" presId="urn:microsoft.com/office/officeart/2005/8/layout/orgChart1"/>
    <dgm:cxn modelId="{902ABDD6-C7B9-4E4B-B828-A59B719BADEA}" type="presParOf" srcId="{C414FEC9-FD48-41C8-AECE-8466833F152F}" destId="{B86126D8-1AAA-4D21-9794-A394C044372B}" srcOrd="0" destOrd="0" presId="urn:microsoft.com/office/officeart/2005/8/layout/orgChart1"/>
    <dgm:cxn modelId="{B11E2F6E-9177-4245-8597-300BEF888AD5}" type="presParOf" srcId="{B86126D8-1AAA-4D21-9794-A394C044372B}" destId="{A328DA9A-CF05-4E98-8604-63140B8EC974}" srcOrd="0" destOrd="0" presId="urn:microsoft.com/office/officeart/2005/8/layout/orgChart1"/>
    <dgm:cxn modelId="{3C11DCB0-E926-4F31-B39A-18F6D031F336}" type="presParOf" srcId="{B86126D8-1AAA-4D21-9794-A394C044372B}" destId="{F138A66C-8FBD-4C9A-B6A9-5AD19048C8BB}" srcOrd="1" destOrd="0" presId="urn:microsoft.com/office/officeart/2005/8/layout/orgChart1"/>
    <dgm:cxn modelId="{500F0CF6-E8C4-431F-B43D-3504D0E0453D}" type="presParOf" srcId="{C414FEC9-FD48-41C8-AECE-8466833F152F}" destId="{BFE73805-3D22-405D-9073-2EA22EFD66C6}" srcOrd="1" destOrd="0" presId="urn:microsoft.com/office/officeart/2005/8/layout/orgChart1"/>
    <dgm:cxn modelId="{2EC5F1E7-9539-494A-A4B6-F13E83CD85A1}" type="presParOf" srcId="{C414FEC9-FD48-41C8-AECE-8466833F152F}" destId="{02791FB3-4BD9-4E34-9D45-2E18A7CF364C}" srcOrd="2" destOrd="0" presId="urn:microsoft.com/office/officeart/2005/8/layout/orgChart1"/>
    <dgm:cxn modelId="{1B57000C-647B-46EE-9056-97FE5EE305B8}" type="presParOf" srcId="{2A3D3538-22BA-4DFB-BE17-DC084839EB36}" destId="{2B532162-CB9B-4EAD-8C39-3F543929612F}" srcOrd="2" destOrd="0" presId="urn:microsoft.com/office/officeart/2005/8/layout/orgChart1"/>
    <dgm:cxn modelId="{C0607074-168D-4308-99C4-3EF0931B257E}" type="presParOf" srcId="{2A3D3538-22BA-4DFB-BE17-DC084839EB36}" destId="{8EDC1E4E-4A96-406F-8808-F5BDA33A2CD7}" srcOrd="3" destOrd="0" presId="urn:microsoft.com/office/officeart/2005/8/layout/orgChart1"/>
    <dgm:cxn modelId="{74C95A2F-EC79-47D2-84D2-DA71C0DEA501}" type="presParOf" srcId="{8EDC1E4E-4A96-406F-8808-F5BDA33A2CD7}" destId="{AA5042AE-E32D-4C5E-B22D-732420146AA3}" srcOrd="0" destOrd="0" presId="urn:microsoft.com/office/officeart/2005/8/layout/orgChart1"/>
    <dgm:cxn modelId="{B0314121-88FD-49E2-B163-E0F41A5BAB4E}" type="presParOf" srcId="{AA5042AE-E32D-4C5E-B22D-732420146AA3}" destId="{851B2675-69E2-42BA-90FD-9427752814EB}" srcOrd="0" destOrd="0" presId="urn:microsoft.com/office/officeart/2005/8/layout/orgChart1"/>
    <dgm:cxn modelId="{CBD12FB3-A619-4F5F-A751-25A734049056}" type="presParOf" srcId="{AA5042AE-E32D-4C5E-B22D-732420146AA3}" destId="{CFDD6C1A-8DB1-4172-BBFA-BE313D735B2E}" srcOrd="1" destOrd="0" presId="urn:microsoft.com/office/officeart/2005/8/layout/orgChart1"/>
    <dgm:cxn modelId="{7C997E00-839B-485E-B068-CC96098C31D2}" type="presParOf" srcId="{8EDC1E4E-4A96-406F-8808-F5BDA33A2CD7}" destId="{1912B167-E985-44EE-BF94-331418D7B471}" srcOrd="1" destOrd="0" presId="urn:microsoft.com/office/officeart/2005/8/layout/orgChart1"/>
    <dgm:cxn modelId="{9F055045-091B-4E65-B18C-E0EC552331E1}" type="presParOf" srcId="{8EDC1E4E-4A96-406F-8808-F5BDA33A2CD7}" destId="{8071A421-54D5-4FFA-A4E8-3FF00A98996F}" srcOrd="2" destOrd="0" presId="urn:microsoft.com/office/officeart/2005/8/layout/orgChart1"/>
    <dgm:cxn modelId="{AA2AD4CB-AE05-4DCD-8446-49C41EEA2D17}" type="presParOf" srcId="{2A3D3538-22BA-4DFB-BE17-DC084839EB36}" destId="{BD7656AF-AC68-45E5-8DDB-1EECDA7D2386}" srcOrd="4" destOrd="0" presId="urn:microsoft.com/office/officeart/2005/8/layout/orgChart1"/>
    <dgm:cxn modelId="{D23E4EB8-C525-4BEB-842A-F2F02E9871E3}" type="presParOf" srcId="{2A3D3538-22BA-4DFB-BE17-DC084839EB36}" destId="{AB4A7F56-7CF2-4122-913E-044D6617A9AC}" srcOrd="5" destOrd="0" presId="urn:microsoft.com/office/officeart/2005/8/layout/orgChart1"/>
    <dgm:cxn modelId="{00E6F099-D7D2-4239-AF1D-BB631FF8B0D3}" type="presParOf" srcId="{AB4A7F56-7CF2-4122-913E-044D6617A9AC}" destId="{53BEA455-19E4-4BAB-A387-DE6958DEA81F}" srcOrd="0" destOrd="0" presId="urn:microsoft.com/office/officeart/2005/8/layout/orgChart1"/>
    <dgm:cxn modelId="{08F49D27-19F5-42C6-AB76-5CFAF5957323}" type="presParOf" srcId="{53BEA455-19E4-4BAB-A387-DE6958DEA81F}" destId="{7200AA98-9DC4-4112-A67B-52447043ED9D}" srcOrd="0" destOrd="0" presId="urn:microsoft.com/office/officeart/2005/8/layout/orgChart1"/>
    <dgm:cxn modelId="{8B5B4083-AE99-4409-947C-1B426757A97B}" type="presParOf" srcId="{53BEA455-19E4-4BAB-A387-DE6958DEA81F}" destId="{D37072C0-21FD-4F44-A0A8-B466F303CC12}" srcOrd="1" destOrd="0" presId="urn:microsoft.com/office/officeart/2005/8/layout/orgChart1"/>
    <dgm:cxn modelId="{8A852098-93A8-4C59-ACEB-084E97CD7A98}" type="presParOf" srcId="{AB4A7F56-7CF2-4122-913E-044D6617A9AC}" destId="{E614DF98-F8DB-419A-8866-8CEC33AEA198}" srcOrd="1" destOrd="0" presId="urn:microsoft.com/office/officeart/2005/8/layout/orgChart1"/>
    <dgm:cxn modelId="{ACF109F2-A9F2-43C4-AE04-DD9431FB4B4E}" type="presParOf" srcId="{AB4A7F56-7CF2-4122-913E-044D6617A9AC}" destId="{FC334492-4C93-485E-A9D1-A22899C172A0}" srcOrd="2" destOrd="0" presId="urn:microsoft.com/office/officeart/2005/8/layout/orgChart1"/>
    <dgm:cxn modelId="{AF68865E-4396-4992-B263-79B63D353A52}" type="presParOf" srcId="{5A22E8F8-0708-43B1-AC1A-A7E061BD707A}" destId="{8899C0E0-486A-4459-BEF2-90A515D42F25}" srcOrd="2" destOrd="0" presId="urn:microsoft.com/office/officeart/2005/8/layout/orgChart1"/>
    <dgm:cxn modelId="{87571D60-6522-4973-ACD0-336B38AD3D55}" type="presParOf" srcId="{A2DB1B5A-7614-4792-AFEE-D9CC7B00ED5C}" destId="{351DA4BD-C0D6-469A-A65B-81ED9E14F719}" srcOrd="2" destOrd="0" presId="urn:microsoft.com/office/officeart/2005/8/layout/orgChart1"/>
    <dgm:cxn modelId="{C66E87CF-3D0C-45B5-A34E-8D4729F63079}" type="presParOf" srcId="{A2DB1B5A-7614-4792-AFEE-D9CC7B00ED5C}" destId="{BA85103F-8AE5-4422-95AB-694796C8ABAD}" srcOrd="3" destOrd="0" presId="urn:microsoft.com/office/officeart/2005/8/layout/orgChart1"/>
    <dgm:cxn modelId="{5AC54D6B-D2C5-4B4C-9009-AA9253C60F3E}" type="presParOf" srcId="{BA85103F-8AE5-4422-95AB-694796C8ABAD}" destId="{DA365A88-058B-4F96-B133-F55B9EB5C387}" srcOrd="0" destOrd="0" presId="urn:microsoft.com/office/officeart/2005/8/layout/orgChart1"/>
    <dgm:cxn modelId="{00BFACCA-AD95-49D5-923D-CAF0F75EBEAD}" type="presParOf" srcId="{DA365A88-058B-4F96-B133-F55B9EB5C387}" destId="{0A8857B0-955C-430F-B07C-4138302C54AA}" srcOrd="0" destOrd="0" presId="urn:microsoft.com/office/officeart/2005/8/layout/orgChart1"/>
    <dgm:cxn modelId="{1F944B66-0634-4702-8C3E-E2707C1242A0}" type="presParOf" srcId="{DA365A88-058B-4F96-B133-F55B9EB5C387}" destId="{8DE05848-68BB-42AA-A343-AF29EFD3393C}" srcOrd="1" destOrd="0" presId="urn:microsoft.com/office/officeart/2005/8/layout/orgChart1"/>
    <dgm:cxn modelId="{27141B6A-FAB1-4CBF-B081-5C779AC5F0FB}" type="presParOf" srcId="{BA85103F-8AE5-4422-95AB-694796C8ABAD}" destId="{D6011674-1735-4BD7-B6EB-261E6E5DEAED}" srcOrd="1" destOrd="0" presId="urn:microsoft.com/office/officeart/2005/8/layout/orgChart1"/>
    <dgm:cxn modelId="{75356A2C-04BC-4BE3-932B-9EE7E6A6621C}" type="presParOf" srcId="{D6011674-1735-4BD7-B6EB-261E6E5DEAED}" destId="{1EE58BE2-877A-4EDF-9700-43A328F9031E}" srcOrd="0" destOrd="0" presId="urn:microsoft.com/office/officeart/2005/8/layout/orgChart1"/>
    <dgm:cxn modelId="{5AD862E2-81A6-490B-9B5A-9FEB278AF62E}" type="presParOf" srcId="{D6011674-1735-4BD7-B6EB-261E6E5DEAED}" destId="{A1F5C23E-9D29-4B65-B136-05FC54567722}" srcOrd="1" destOrd="0" presId="urn:microsoft.com/office/officeart/2005/8/layout/orgChart1"/>
    <dgm:cxn modelId="{8BAFC0DD-8225-4800-8D05-5EFB49596973}" type="presParOf" srcId="{A1F5C23E-9D29-4B65-B136-05FC54567722}" destId="{48528AB8-FDD9-405F-BF3D-9EE449A024C5}" srcOrd="0" destOrd="0" presId="urn:microsoft.com/office/officeart/2005/8/layout/orgChart1"/>
    <dgm:cxn modelId="{2918D69A-E258-4869-9A1B-B31C55CC5028}" type="presParOf" srcId="{48528AB8-FDD9-405F-BF3D-9EE449A024C5}" destId="{B3DB96FB-2C4B-4A73-AB0F-7D4160822BE8}" srcOrd="0" destOrd="0" presId="urn:microsoft.com/office/officeart/2005/8/layout/orgChart1"/>
    <dgm:cxn modelId="{37A933BC-8142-4887-916E-45E1CEA2140A}" type="presParOf" srcId="{48528AB8-FDD9-405F-BF3D-9EE449A024C5}" destId="{8B1AAE65-6B96-456F-B8A1-524229C52907}" srcOrd="1" destOrd="0" presId="urn:microsoft.com/office/officeart/2005/8/layout/orgChart1"/>
    <dgm:cxn modelId="{A9A3005E-E289-4E7D-9621-652F2BB8E184}" type="presParOf" srcId="{A1F5C23E-9D29-4B65-B136-05FC54567722}" destId="{41A62A62-806C-4BFC-B969-C342AC045DFD}" srcOrd="1" destOrd="0" presId="urn:microsoft.com/office/officeart/2005/8/layout/orgChart1"/>
    <dgm:cxn modelId="{0024B848-6D3F-4ED5-AD35-D177662A4EDF}" type="presParOf" srcId="{A1F5C23E-9D29-4B65-B136-05FC54567722}" destId="{66B77D4C-BB21-4B7A-B2CD-1C080C02A616}" srcOrd="2" destOrd="0" presId="urn:microsoft.com/office/officeart/2005/8/layout/orgChart1"/>
    <dgm:cxn modelId="{FCF08E9E-FCFF-43B4-AB32-F8B55593FA25}" type="presParOf" srcId="{D6011674-1735-4BD7-B6EB-261E6E5DEAED}" destId="{964C8B66-E3D5-4057-B727-C9E7EAAFD01E}" srcOrd="2" destOrd="0" presId="urn:microsoft.com/office/officeart/2005/8/layout/orgChart1"/>
    <dgm:cxn modelId="{EA05FC34-A627-4EE2-BDB2-655CC33124C7}" type="presParOf" srcId="{D6011674-1735-4BD7-B6EB-261E6E5DEAED}" destId="{737EC8C7-3B8D-41FA-B21E-831717E83D25}" srcOrd="3" destOrd="0" presId="urn:microsoft.com/office/officeart/2005/8/layout/orgChart1"/>
    <dgm:cxn modelId="{3B341B1B-B216-4C73-B3C3-6BE3E986344A}" type="presParOf" srcId="{737EC8C7-3B8D-41FA-B21E-831717E83D25}" destId="{E32BF71C-3B4B-4BB5-85E6-9A8841CABC61}" srcOrd="0" destOrd="0" presId="urn:microsoft.com/office/officeart/2005/8/layout/orgChart1"/>
    <dgm:cxn modelId="{75F3824A-5122-4A34-8E14-482920894865}" type="presParOf" srcId="{E32BF71C-3B4B-4BB5-85E6-9A8841CABC61}" destId="{E37A2BA1-78A3-4328-8A18-666144FBB3D4}" srcOrd="0" destOrd="0" presId="urn:microsoft.com/office/officeart/2005/8/layout/orgChart1"/>
    <dgm:cxn modelId="{07266A29-5578-4BC1-935A-1DF0557488D7}" type="presParOf" srcId="{E32BF71C-3B4B-4BB5-85E6-9A8841CABC61}" destId="{A47F0716-613A-4489-BD25-914B8BC50250}" srcOrd="1" destOrd="0" presId="urn:microsoft.com/office/officeart/2005/8/layout/orgChart1"/>
    <dgm:cxn modelId="{D92444EF-38AF-4175-9FF3-7DA914502A8B}" type="presParOf" srcId="{737EC8C7-3B8D-41FA-B21E-831717E83D25}" destId="{28474C7D-E46D-4DFD-9388-C6008136F75F}" srcOrd="1" destOrd="0" presId="urn:microsoft.com/office/officeart/2005/8/layout/orgChart1"/>
    <dgm:cxn modelId="{C01D7BCD-8D70-4D65-B1A8-5F24931709E1}" type="presParOf" srcId="{737EC8C7-3B8D-41FA-B21E-831717E83D25}" destId="{444363F6-66C7-46E2-9D62-B98F751B3540}" srcOrd="2" destOrd="0" presId="urn:microsoft.com/office/officeart/2005/8/layout/orgChart1"/>
    <dgm:cxn modelId="{12DB39B5-78DC-4A7A-AE37-EC513802623D}" type="presParOf" srcId="{D6011674-1735-4BD7-B6EB-261E6E5DEAED}" destId="{CAD92E1A-600C-4751-9443-3A568392D0F6}" srcOrd="4" destOrd="0" presId="urn:microsoft.com/office/officeart/2005/8/layout/orgChart1"/>
    <dgm:cxn modelId="{7F230E1A-1C62-42A8-BD8F-F9FB2EE3EE0C}" type="presParOf" srcId="{D6011674-1735-4BD7-B6EB-261E6E5DEAED}" destId="{2875C667-E841-47D8-B347-493D35B60D54}" srcOrd="5" destOrd="0" presId="urn:microsoft.com/office/officeart/2005/8/layout/orgChart1"/>
    <dgm:cxn modelId="{CA5B74FC-E131-4847-BA97-208AD3E60BE4}" type="presParOf" srcId="{2875C667-E841-47D8-B347-493D35B60D54}" destId="{3DEF0F9C-5F19-4365-A84E-C443360E06BC}" srcOrd="0" destOrd="0" presId="urn:microsoft.com/office/officeart/2005/8/layout/orgChart1"/>
    <dgm:cxn modelId="{D0E7F092-494A-467B-9E06-DBC3E7D398FD}" type="presParOf" srcId="{3DEF0F9C-5F19-4365-A84E-C443360E06BC}" destId="{398DA052-3B56-428F-A3F2-34FAB2036C60}" srcOrd="0" destOrd="0" presId="urn:microsoft.com/office/officeart/2005/8/layout/orgChart1"/>
    <dgm:cxn modelId="{38025194-8537-44D2-B142-1659FD8F9308}" type="presParOf" srcId="{3DEF0F9C-5F19-4365-A84E-C443360E06BC}" destId="{6CE6B4EC-D3AA-4E17-A71F-9817294D13A7}" srcOrd="1" destOrd="0" presId="urn:microsoft.com/office/officeart/2005/8/layout/orgChart1"/>
    <dgm:cxn modelId="{A1925187-BEAC-47F6-84C1-82F94D33A11B}" type="presParOf" srcId="{2875C667-E841-47D8-B347-493D35B60D54}" destId="{9D2C1CC2-4E9D-4D62-B60C-3B0C9DFD7FB3}" srcOrd="1" destOrd="0" presId="urn:microsoft.com/office/officeart/2005/8/layout/orgChart1"/>
    <dgm:cxn modelId="{CA8EDAF3-ADD8-434B-9F6C-8C2425E5A60D}" type="presParOf" srcId="{2875C667-E841-47D8-B347-493D35B60D54}" destId="{78E4F100-E3DB-410C-896A-A04585AF2380}" srcOrd="2" destOrd="0" presId="urn:microsoft.com/office/officeart/2005/8/layout/orgChart1"/>
    <dgm:cxn modelId="{27546715-A2A1-466B-B8BB-BBFF4E982483}" type="presParOf" srcId="{D6011674-1735-4BD7-B6EB-261E6E5DEAED}" destId="{5313B70E-6B6D-4655-BD4E-CCDEA63424DF}" srcOrd="6" destOrd="0" presId="urn:microsoft.com/office/officeart/2005/8/layout/orgChart1"/>
    <dgm:cxn modelId="{68B63489-869E-44B6-B035-66D74541D070}" type="presParOf" srcId="{D6011674-1735-4BD7-B6EB-261E6E5DEAED}" destId="{11757698-A10E-4FA9-B497-20D467E91373}" srcOrd="7" destOrd="0" presId="urn:microsoft.com/office/officeart/2005/8/layout/orgChart1"/>
    <dgm:cxn modelId="{5583E474-865D-4785-A986-0F0CBD7F0625}" type="presParOf" srcId="{11757698-A10E-4FA9-B497-20D467E91373}" destId="{7FF67F4F-3CDD-4F0D-BDEB-B624E44CF330}" srcOrd="0" destOrd="0" presId="urn:microsoft.com/office/officeart/2005/8/layout/orgChart1"/>
    <dgm:cxn modelId="{F055D28B-2CC9-4290-8749-F8CCE7A5932D}" type="presParOf" srcId="{7FF67F4F-3CDD-4F0D-BDEB-B624E44CF330}" destId="{666D287F-40F9-4092-8906-30C5022BCE83}" srcOrd="0" destOrd="0" presId="urn:microsoft.com/office/officeart/2005/8/layout/orgChart1"/>
    <dgm:cxn modelId="{538C4271-2995-4B77-A480-328ED730F7E5}" type="presParOf" srcId="{7FF67F4F-3CDD-4F0D-BDEB-B624E44CF330}" destId="{E8F71EAD-A0D4-490C-97E7-D9C6A258ABE9}" srcOrd="1" destOrd="0" presId="urn:microsoft.com/office/officeart/2005/8/layout/orgChart1"/>
    <dgm:cxn modelId="{FE646555-FDC8-4EED-B05C-F19889995732}" type="presParOf" srcId="{11757698-A10E-4FA9-B497-20D467E91373}" destId="{43EE279C-9C5B-483F-8082-9A961FCA8DF5}" srcOrd="1" destOrd="0" presId="urn:microsoft.com/office/officeart/2005/8/layout/orgChart1"/>
    <dgm:cxn modelId="{D5AE7E97-F7D6-4021-A8E8-8E744C8824D4}" type="presParOf" srcId="{11757698-A10E-4FA9-B497-20D467E91373}" destId="{FEC8742D-DA37-4A4A-B128-6E03E85F422A}" srcOrd="2" destOrd="0" presId="urn:microsoft.com/office/officeart/2005/8/layout/orgChart1"/>
    <dgm:cxn modelId="{07AE91BE-CD0C-497F-9FE6-401FAD5B78CC}" type="presParOf" srcId="{D6011674-1735-4BD7-B6EB-261E6E5DEAED}" destId="{11EF832B-E0CF-4399-92DC-6679688D7B77}" srcOrd="8" destOrd="0" presId="urn:microsoft.com/office/officeart/2005/8/layout/orgChart1"/>
    <dgm:cxn modelId="{FE6B3657-3811-42B9-8A1E-6EE2E9C0F2A4}" type="presParOf" srcId="{D6011674-1735-4BD7-B6EB-261E6E5DEAED}" destId="{3D833F1B-45F7-40E6-BA69-98BE8940E1EE}" srcOrd="9" destOrd="0" presId="urn:microsoft.com/office/officeart/2005/8/layout/orgChart1"/>
    <dgm:cxn modelId="{36B21D02-A708-4843-B81A-E5DA392973D6}" type="presParOf" srcId="{3D833F1B-45F7-40E6-BA69-98BE8940E1EE}" destId="{EB1CECB2-10CE-45FB-B4AA-3375A80F7909}" srcOrd="0" destOrd="0" presId="urn:microsoft.com/office/officeart/2005/8/layout/orgChart1"/>
    <dgm:cxn modelId="{8EBCA338-EC5A-4E8F-95A0-F717B76DA0AF}" type="presParOf" srcId="{EB1CECB2-10CE-45FB-B4AA-3375A80F7909}" destId="{EC47C2B0-4FD9-4833-90D5-674B97C3428A}" srcOrd="0" destOrd="0" presId="urn:microsoft.com/office/officeart/2005/8/layout/orgChart1"/>
    <dgm:cxn modelId="{95435684-EBD6-4D59-99BB-D40D763B8149}" type="presParOf" srcId="{EB1CECB2-10CE-45FB-B4AA-3375A80F7909}" destId="{20B1048F-DD3B-455A-8A57-FE683DF966B4}" srcOrd="1" destOrd="0" presId="urn:microsoft.com/office/officeart/2005/8/layout/orgChart1"/>
    <dgm:cxn modelId="{DAB0100D-9B9F-471C-915E-BFED89D28B2A}" type="presParOf" srcId="{3D833F1B-45F7-40E6-BA69-98BE8940E1EE}" destId="{B4D53798-963A-4EB1-9DB4-325A89282BBE}" srcOrd="1" destOrd="0" presId="urn:microsoft.com/office/officeart/2005/8/layout/orgChart1"/>
    <dgm:cxn modelId="{C0AEC309-8622-4EAF-8A6C-513AFB862D94}" type="presParOf" srcId="{3D833F1B-45F7-40E6-BA69-98BE8940E1EE}" destId="{4844D676-FA04-4C11-802B-2D88D0B939E7}" srcOrd="2" destOrd="0" presId="urn:microsoft.com/office/officeart/2005/8/layout/orgChart1"/>
    <dgm:cxn modelId="{92A5CC69-C63C-49B8-BEE7-DB143F5DD296}" type="presParOf" srcId="{BA85103F-8AE5-4422-95AB-694796C8ABAD}" destId="{9D42AFB8-87EC-43BB-B949-A60A69DF0892}" srcOrd="2" destOrd="0" presId="urn:microsoft.com/office/officeart/2005/8/layout/orgChart1"/>
    <dgm:cxn modelId="{909A776E-961F-4B8D-B78F-B670307E6921}" type="presParOf" srcId="{BC3B5E41-8666-478B-8AA4-6BCD05D7FEDD}" destId="{D58ADAB2-C5FE-4635-AE4A-B73529C1868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F832B-E0CF-4399-92DC-6679688D7B77}">
      <dsp:nvSpPr>
        <dsp:cNvPr id="0" name=""/>
        <dsp:cNvSpPr/>
      </dsp:nvSpPr>
      <dsp:spPr>
        <a:xfrm>
          <a:off x="5666078" y="2174711"/>
          <a:ext cx="2229487" cy="3950875"/>
        </a:xfrm>
        <a:custGeom>
          <a:avLst/>
          <a:gdLst/>
          <a:ahLst/>
          <a:cxnLst/>
          <a:rect l="0" t="0" r="0" b="0"/>
          <a:pathLst>
            <a:path>
              <a:moveTo>
                <a:pt x="0" y="0"/>
              </a:moveTo>
              <a:lnTo>
                <a:pt x="0" y="3950875"/>
              </a:lnTo>
              <a:lnTo>
                <a:pt x="2229487" y="3950875"/>
              </a:lnTo>
            </a:path>
          </a:pathLst>
        </a:custGeom>
        <a:noFill/>
        <a:ln w="63500" cap="rnd" cmpd="sng" algn="ctr">
          <a:solidFill>
            <a:srgbClr val="C00000">
              <a:alpha val="39000"/>
            </a:srgb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313B70E-6B6D-4655-BD4E-CCDEA63424DF}">
      <dsp:nvSpPr>
        <dsp:cNvPr id="0" name=""/>
        <dsp:cNvSpPr/>
      </dsp:nvSpPr>
      <dsp:spPr>
        <a:xfrm>
          <a:off x="5666078" y="2174711"/>
          <a:ext cx="2241903" cy="3052388"/>
        </a:xfrm>
        <a:custGeom>
          <a:avLst/>
          <a:gdLst/>
          <a:ahLst/>
          <a:cxnLst/>
          <a:rect l="0" t="0" r="0" b="0"/>
          <a:pathLst>
            <a:path>
              <a:moveTo>
                <a:pt x="0" y="0"/>
              </a:moveTo>
              <a:lnTo>
                <a:pt x="0" y="3052388"/>
              </a:lnTo>
              <a:lnTo>
                <a:pt x="2241903" y="3052388"/>
              </a:lnTo>
            </a:path>
          </a:pathLst>
        </a:custGeom>
        <a:noFill/>
        <a:ln w="63500" cap="rnd" cmpd="sng" algn="ctr">
          <a:solidFill>
            <a:srgbClr val="C00000">
              <a:alpha val="39000"/>
            </a:srgb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AD92E1A-600C-4751-9443-3A568392D0F6}">
      <dsp:nvSpPr>
        <dsp:cNvPr id="0" name=""/>
        <dsp:cNvSpPr/>
      </dsp:nvSpPr>
      <dsp:spPr>
        <a:xfrm>
          <a:off x="5666078" y="2174711"/>
          <a:ext cx="2328057" cy="2091320"/>
        </a:xfrm>
        <a:custGeom>
          <a:avLst/>
          <a:gdLst/>
          <a:ahLst/>
          <a:cxnLst/>
          <a:rect l="0" t="0" r="0" b="0"/>
          <a:pathLst>
            <a:path>
              <a:moveTo>
                <a:pt x="0" y="0"/>
              </a:moveTo>
              <a:lnTo>
                <a:pt x="0" y="2091320"/>
              </a:lnTo>
              <a:lnTo>
                <a:pt x="2328057" y="2091320"/>
              </a:lnTo>
            </a:path>
          </a:pathLst>
        </a:custGeom>
        <a:noFill/>
        <a:ln w="63500" cap="rnd" cmpd="sng" algn="ctr">
          <a:solidFill>
            <a:srgbClr val="C00000">
              <a:alpha val="39000"/>
            </a:srgb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64C8B66-E3D5-4057-B727-C9E7EAAFD01E}">
      <dsp:nvSpPr>
        <dsp:cNvPr id="0" name=""/>
        <dsp:cNvSpPr/>
      </dsp:nvSpPr>
      <dsp:spPr>
        <a:xfrm>
          <a:off x="5666078" y="2174711"/>
          <a:ext cx="2324908" cy="1137782"/>
        </a:xfrm>
        <a:custGeom>
          <a:avLst/>
          <a:gdLst/>
          <a:ahLst/>
          <a:cxnLst/>
          <a:rect l="0" t="0" r="0" b="0"/>
          <a:pathLst>
            <a:path>
              <a:moveTo>
                <a:pt x="0" y="0"/>
              </a:moveTo>
              <a:lnTo>
                <a:pt x="0" y="1137782"/>
              </a:lnTo>
              <a:lnTo>
                <a:pt x="2324908" y="1137782"/>
              </a:lnTo>
            </a:path>
          </a:pathLst>
        </a:custGeom>
        <a:noFill/>
        <a:ln w="63500" cap="rnd" cmpd="sng" algn="ctr">
          <a:solidFill>
            <a:srgbClr val="C00000">
              <a:alpha val="39000"/>
            </a:srgb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EE58BE2-877A-4EDF-9700-43A328F9031E}">
      <dsp:nvSpPr>
        <dsp:cNvPr id="0" name=""/>
        <dsp:cNvSpPr/>
      </dsp:nvSpPr>
      <dsp:spPr>
        <a:xfrm>
          <a:off x="5666078" y="2174711"/>
          <a:ext cx="2301761" cy="198020"/>
        </a:xfrm>
        <a:custGeom>
          <a:avLst/>
          <a:gdLst/>
          <a:ahLst/>
          <a:cxnLst/>
          <a:rect l="0" t="0" r="0" b="0"/>
          <a:pathLst>
            <a:path>
              <a:moveTo>
                <a:pt x="0" y="0"/>
              </a:moveTo>
              <a:lnTo>
                <a:pt x="0" y="198020"/>
              </a:lnTo>
              <a:lnTo>
                <a:pt x="2301761" y="198020"/>
              </a:lnTo>
            </a:path>
          </a:pathLst>
        </a:custGeom>
        <a:noFill/>
        <a:ln w="63500" cap="rnd" cmpd="sng" algn="ctr">
          <a:solidFill>
            <a:srgbClr val="C00000"/>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51DA4BD-C0D6-469A-A65B-81ED9E14F719}">
      <dsp:nvSpPr>
        <dsp:cNvPr id="0" name=""/>
        <dsp:cNvSpPr/>
      </dsp:nvSpPr>
      <dsp:spPr>
        <a:xfrm>
          <a:off x="4891155" y="652023"/>
          <a:ext cx="1558638" cy="684757"/>
        </a:xfrm>
        <a:custGeom>
          <a:avLst/>
          <a:gdLst/>
          <a:ahLst/>
          <a:cxnLst/>
          <a:rect l="0" t="0" r="0" b="0"/>
          <a:pathLst>
            <a:path>
              <a:moveTo>
                <a:pt x="0" y="0"/>
              </a:moveTo>
              <a:lnTo>
                <a:pt x="0" y="574182"/>
              </a:lnTo>
              <a:lnTo>
                <a:pt x="1558638" y="574182"/>
              </a:lnTo>
              <a:lnTo>
                <a:pt x="1558638" y="684757"/>
              </a:lnTo>
            </a:path>
          </a:pathLst>
        </a:custGeom>
        <a:noFill/>
        <a:ln w="50800" cap="rnd" cmpd="sng" algn="ctr">
          <a:solidFill>
            <a:schemeClr val="tx1"/>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D7656AF-AC68-45E5-8DDB-1EECDA7D2386}">
      <dsp:nvSpPr>
        <dsp:cNvPr id="0" name=""/>
        <dsp:cNvSpPr/>
      </dsp:nvSpPr>
      <dsp:spPr>
        <a:xfrm>
          <a:off x="2202780" y="2119576"/>
          <a:ext cx="458890" cy="2433975"/>
        </a:xfrm>
        <a:custGeom>
          <a:avLst/>
          <a:gdLst/>
          <a:ahLst/>
          <a:cxnLst/>
          <a:rect l="0" t="0" r="0" b="0"/>
          <a:pathLst>
            <a:path>
              <a:moveTo>
                <a:pt x="458890" y="0"/>
              </a:moveTo>
              <a:lnTo>
                <a:pt x="458890" y="2433975"/>
              </a:lnTo>
              <a:lnTo>
                <a:pt x="0" y="2433975"/>
              </a:lnTo>
            </a:path>
          </a:pathLst>
        </a:custGeom>
        <a:noFill/>
        <a:ln w="63500" cap="rnd" cmpd="sng" algn="ctr">
          <a:solidFill>
            <a:srgbClr val="C00000"/>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B532162-CB9B-4EAD-8C39-3F543929612F}">
      <dsp:nvSpPr>
        <dsp:cNvPr id="0" name=""/>
        <dsp:cNvSpPr/>
      </dsp:nvSpPr>
      <dsp:spPr>
        <a:xfrm>
          <a:off x="2118585" y="2119576"/>
          <a:ext cx="543085" cy="1335239"/>
        </a:xfrm>
        <a:custGeom>
          <a:avLst/>
          <a:gdLst/>
          <a:ahLst/>
          <a:cxnLst/>
          <a:rect l="0" t="0" r="0" b="0"/>
          <a:pathLst>
            <a:path>
              <a:moveTo>
                <a:pt x="543085" y="0"/>
              </a:moveTo>
              <a:lnTo>
                <a:pt x="543085" y="1335239"/>
              </a:lnTo>
              <a:lnTo>
                <a:pt x="0" y="1335239"/>
              </a:lnTo>
            </a:path>
          </a:pathLst>
        </a:custGeom>
        <a:noFill/>
        <a:ln w="63500" cap="rnd" cmpd="sng" algn="ctr">
          <a:solidFill>
            <a:srgbClr val="C00000"/>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CE52D0B-2963-4B08-BB4A-E701C1211942}">
      <dsp:nvSpPr>
        <dsp:cNvPr id="0" name=""/>
        <dsp:cNvSpPr/>
      </dsp:nvSpPr>
      <dsp:spPr>
        <a:xfrm>
          <a:off x="2180733" y="2119576"/>
          <a:ext cx="480937" cy="292714"/>
        </a:xfrm>
        <a:custGeom>
          <a:avLst/>
          <a:gdLst/>
          <a:ahLst/>
          <a:cxnLst/>
          <a:rect l="0" t="0" r="0" b="0"/>
          <a:pathLst>
            <a:path>
              <a:moveTo>
                <a:pt x="480937" y="0"/>
              </a:moveTo>
              <a:lnTo>
                <a:pt x="480937" y="292714"/>
              </a:lnTo>
              <a:lnTo>
                <a:pt x="0" y="292714"/>
              </a:lnTo>
            </a:path>
          </a:pathLst>
        </a:custGeom>
        <a:noFill/>
        <a:ln w="63500" cap="rnd" cmpd="sng" algn="ctr">
          <a:solidFill>
            <a:srgbClr val="C00000"/>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07B31E3-FD50-40B6-ABCC-920FAE922A85}">
      <dsp:nvSpPr>
        <dsp:cNvPr id="0" name=""/>
        <dsp:cNvSpPr/>
      </dsp:nvSpPr>
      <dsp:spPr>
        <a:xfrm>
          <a:off x="3555662" y="652023"/>
          <a:ext cx="1335493" cy="685120"/>
        </a:xfrm>
        <a:custGeom>
          <a:avLst/>
          <a:gdLst/>
          <a:ahLst/>
          <a:cxnLst/>
          <a:rect l="0" t="0" r="0" b="0"/>
          <a:pathLst>
            <a:path>
              <a:moveTo>
                <a:pt x="1335493" y="0"/>
              </a:moveTo>
              <a:lnTo>
                <a:pt x="1335493" y="574546"/>
              </a:lnTo>
              <a:lnTo>
                <a:pt x="0" y="574546"/>
              </a:lnTo>
              <a:lnTo>
                <a:pt x="0" y="685120"/>
              </a:lnTo>
            </a:path>
          </a:pathLst>
        </a:custGeom>
        <a:noFill/>
        <a:ln w="38100" cap="rnd" cmpd="sng" algn="ctr">
          <a:solidFill>
            <a:schemeClr val="tx1"/>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90AFA05-98E3-467F-8758-1D56DBF07E33}">
      <dsp:nvSpPr>
        <dsp:cNvPr id="0" name=""/>
        <dsp:cNvSpPr/>
      </dsp:nvSpPr>
      <dsp:spPr>
        <a:xfrm>
          <a:off x="3720448" y="291"/>
          <a:ext cx="2341414" cy="651732"/>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a:solidFill>
                <a:schemeClr val="tx1"/>
              </a:solidFill>
            </a:rPr>
            <a:t>Energy </a:t>
          </a:r>
        </a:p>
      </dsp:txBody>
      <dsp:txXfrm>
        <a:off x="3720448" y="291"/>
        <a:ext cx="2341414" cy="651732"/>
      </dsp:txXfrm>
    </dsp:sp>
    <dsp:sp modelId="{91EC584B-6F59-431F-BC06-E1531E040622}">
      <dsp:nvSpPr>
        <dsp:cNvPr id="0" name=""/>
        <dsp:cNvSpPr/>
      </dsp:nvSpPr>
      <dsp:spPr>
        <a:xfrm>
          <a:off x="2438173" y="1337144"/>
          <a:ext cx="2234978" cy="782431"/>
        </a:xfrm>
        <a:prstGeom prst="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a:solidFill>
                <a:schemeClr val="tx1"/>
              </a:solidFill>
            </a:rPr>
            <a:t>Potential (Stored) </a:t>
          </a:r>
          <a:endParaRPr lang="en-US" sz="2400" b="1" kern="1200" dirty="0">
            <a:solidFill>
              <a:schemeClr val="tx1"/>
            </a:solidFill>
          </a:endParaRPr>
        </a:p>
      </dsp:txBody>
      <dsp:txXfrm>
        <a:off x="2438173" y="1337144"/>
        <a:ext cx="2234978" cy="782431"/>
      </dsp:txXfrm>
    </dsp:sp>
    <dsp:sp modelId="{A328DA9A-CF05-4E98-8604-63140B8EC974}">
      <dsp:nvSpPr>
        <dsp:cNvPr id="0" name=""/>
        <dsp:cNvSpPr/>
      </dsp:nvSpPr>
      <dsp:spPr>
        <a:xfrm>
          <a:off x="0" y="2025967"/>
          <a:ext cx="2180733" cy="772648"/>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rPr>
            <a:t>Chemical Energy </a:t>
          </a:r>
        </a:p>
      </dsp:txBody>
      <dsp:txXfrm>
        <a:off x="0" y="2025967"/>
        <a:ext cx="2180733" cy="772648"/>
      </dsp:txXfrm>
    </dsp:sp>
    <dsp:sp modelId="{851B2675-69E2-42BA-90FD-9427752814EB}">
      <dsp:nvSpPr>
        <dsp:cNvPr id="0" name=""/>
        <dsp:cNvSpPr/>
      </dsp:nvSpPr>
      <dsp:spPr>
        <a:xfrm>
          <a:off x="24216" y="3109709"/>
          <a:ext cx="2094369" cy="690212"/>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rPr>
            <a:t>Gravitational Energy </a:t>
          </a:r>
        </a:p>
      </dsp:txBody>
      <dsp:txXfrm>
        <a:off x="24216" y="3109709"/>
        <a:ext cx="2094369" cy="690212"/>
      </dsp:txXfrm>
    </dsp:sp>
    <dsp:sp modelId="{7200AA98-9DC4-4112-A67B-52447043ED9D}">
      <dsp:nvSpPr>
        <dsp:cNvPr id="0" name=""/>
        <dsp:cNvSpPr/>
      </dsp:nvSpPr>
      <dsp:spPr>
        <a:xfrm>
          <a:off x="54293" y="4155988"/>
          <a:ext cx="2148487" cy="79512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rPr>
            <a:t>Elastic Energy</a:t>
          </a:r>
        </a:p>
      </dsp:txBody>
      <dsp:txXfrm>
        <a:off x="54293" y="4155988"/>
        <a:ext cx="2148487" cy="795126"/>
      </dsp:txXfrm>
    </dsp:sp>
    <dsp:sp modelId="{0A8857B0-955C-430F-B07C-4138302C54AA}">
      <dsp:nvSpPr>
        <dsp:cNvPr id="0" name=""/>
        <dsp:cNvSpPr/>
      </dsp:nvSpPr>
      <dsp:spPr>
        <a:xfrm>
          <a:off x="5470150" y="1336781"/>
          <a:ext cx="1959289" cy="837929"/>
        </a:xfrm>
        <a:prstGeom prst="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100000"/>
            </a:lnSpc>
            <a:spcBef>
              <a:spcPct val="0"/>
            </a:spcBef>
            <a:spcAft>
              <a:spcPts val="0"/>
            </a:spcAft>
          </a:pPr>
          <a:r>
            <a:rPr lang="en-US" sz="2400" b="1" kern="1200" dirty="0">
              <a:solidFill>
                <a:schemeClr val="tx1"/>
              </a:solidFill>
            </a:rPr>
            <a:t>Kinetic </a:t>
          </a:r>
        </a:p>
        <a:p>
          <a:pPr lvl="0" algn="ctr" defTabSz="1066800">
            <a:lnSpc>
              <a:spcPct val="100000"/>
            </a:lnSpc>
            <a:spcBef>
              <a:spcPct val="0"/>
            </a:spcBef>
            <a:spcAft>
              <a:spcPts val="0"/>
            </a:spcAft>
          </a:pPr>
          <a:r>
            <a:rPr lang="en-US" sz="2400" b="1" kern="1200" dirty="0">
              <a:solidFill>
                <a:schemeClr val="tx1"/>
              </a:solidFill>
            </a:rPr>
            <a:t>(Motion)</a:t>
          </a:r>
        </a:p>
      </dsp:txBody>
      <dsp:txXfrm>
        <a:off x="5470150" y="1336781"/>
        <a:ext cx="1959289" cy="837929"/>
      </dsp:txXfrm>
    </dsp:sp>
    <dsp:sp modelId="{B3DB96FB-2C4B-4A73-AB0F-7D4160822BE8}">
      <dsp:nvSpPr>
        <dsp:cNvPr id="0" name=""/>
        <dsp:cNvSpPr/>
      </dsp:nvSpPr>
      <dsp:spPr>
        <a:xfrm>
          <a:off x="7967840" y="2010770"/>
          <a:ext cx="3025871" cy="723922"/>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rPr>
            <a:t>Kinetic (Movement) Energy</a:t>
          </a:r>
        </a:p>
      </dsp:txBody>
      <dsp:txXfrm>
        <a:off x="7967840" y="2010770"/>
        <a:ext cx="3025871" cy="723922"/>
      </dsp:txXfrm>
    </dsp:sp>
    <dsp:sp modelId="{E37A2BA1-78A3-4328-8A18-666144FBB3D4}">
      <dsp:nvSpPr>
        <dsp:cNvPr id="0" name=""/>
        <dsp:cNvSpPr/>
      </dsp:nvSpPr>
      <dsp:spPr>
        <a:xfrm>
          <a:off x="7990987" y="2934580"/>
          <a:ext cx="2986359" cy="755825"/>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rPr>
            <a:t>Thermal (Heat) Energy </a:t>
          </a:r>
        </a:p>
      </dsp:txBody>
      <dsp:txXfrm>
        <a:off x="7990987" y="2934580"/>
        <a:ext cx="2986359" cy="755825"/>
      </dsp:txXfrm>
    </dsp:sp>
    <dsp:sp modelId="{398DA052-3B56-428F-A3F2-34FAB2036C60}">
      <dsp:nvSpPr>
        <dsp:cNvPr id="0" name=""/>
        <dsp:cNvSpPr/>
      </dsp:nvSpPr>
      <dsp:spPr>
        <a:xfrm>
          <a:off x="7994136" y="3899060"/>
          <a:ext cx="2999575" cy="733942"/>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a:solidFill>
                <a:schemeClr val="tx1"/>
              </a:solidFill>
            </a:rPr>
            <a:t>Light Energy</a:t>
          </a:r>
        </a:p>
      </dsp:txBody>
      <dsp:txXfrm>
        <a:off x="7994136" y="3899060"/>
        <a:ext cx="2999575" cy="733942"/>
      </dsp:txXfrm>
    </dsp:sp>
    <dsp:sp modelId="{666D287F-40F9-4092-8906-30C5022BCE83}">
      <dsp:nvSpPr>
        <dsp:cNvPr id="0" name=""/>
        <dsp:cNvSpPr/>
      </dsp:nvSpPr>
      <dsp:spPr>
        <a:xfrm>
          <a:off x="7907982" y="4854152"/>
          <a:ext cx="3094670" cy="745894"/>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rPr>
            <a:t>Sound Energy</a:t>
          </a:r>
        </a:p>
      </dsp:txBody>
      <dsp:txXfrm>
        <a:off x="7907982" y="4854152"/>
        <a:ext cx="3094670" cy="745894"/>
      </dsp:txXfrm>
    </dsp:sp>
    <dsp:sp modelId="{EC47C2B0-4FD9-4833-90D5-674B97C3428A}">
      <dsp:nvSpPr>
        <dsp:cNvPr id="0" name=""/>
        <dsp:cNvSpPr/>
      </dsp:nvSpPr>
      <dsp:spPr>
        <a:xfrm>
          <a:off x="7895566" y="5776725"/>
          <a:ext cx="3076799" cy="697721"/>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rPr>
            <a:t>Electrical Energy</a:t>
          </a:r>
        </a:p>
      </dsp:txBody>
      <dsp:txXfrm>
        <a:off x="7895566" y="5776725"/>
        <a:ext cx="3076799" cy="69772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248138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352733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2506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2752789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9690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1799142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3554198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64785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2436724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E147EF-5286-43B0-BF2F-0DFC2000EDA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3433690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E147EF-5286-43B0-BF2F-0DFC2000EDAA}" type="datetimeFigureOut">
              <a:rPr lang="en-US" smtClean="0"/>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2846316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E147EF-5286-43B0-BF2F-0DFC2000EDAA}" type="datetimeFigureOut">
              <a:rPr lang="en-US" smtClean="0"/>
              <a:t>10/27/2022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1839237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E147EF-5286-43B0-BF2F-0DFC2000EDAA}" type="datetimeFigureOut">
              <a:rPr lang="en-US" smtClean="0"/>
              <a:t>10/27/2022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1244354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E147EF-5286-43B0-BF2F-0DFC2000EDAA}" type="datetimeFigureOut">
              <a:rPr lang="en-US" smtClean="0"/>
              <a:t>10/27/2022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96698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E147EF-5286-43B0-BF2F-0DFC2000EDAA}" type="datetimeFigureOut">
              <a:rPr lang="en-US" smtClean="0"/>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1005864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7E147EF-5286-43B0-BF2F-0DFC2000EDAA}" type="datetimeFigureOut">
              <a:rPr lang="en-US" smtClean="0"/>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1E739-0BD9-46B2-9033-93DD404D3FB0}" type="slidenum">
              <a:rPr lang="en-US" smtClean="0"/>
              <a:t>‹#›</a:t>
            </a:fld>
            <a:endParaRPr lang="en-US"/>
          </a:p>
        </p:txBody>
      </p:sp>
    </p:spTree>
    <p:extLst>
      <p:ext uri="{BB962C8B-B14F-4D97-AF65-F5344CB8AC3E}">
        <p14:creationId xmlns:p14="http://schemas.microsoft.com/office/powerpoint/2010/main" val="192520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E147EF-5286-43B0-BF2F-0DFC2000EDAA}" type="datetimeFigureOut">
              <a:rPr lang="en-US" smtClean="0"/>
              <a:t>10/27/2022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9F1E739-0BD9-46B2-9033-93DD404D3FB0}" type="slidenum">
              <a:rPr lang="en-US" smtClean="0"/>
              <a:t>‹#›</a:t>
            </a:fld>
            <a:endParaRPr lang="en-US"/>
          </a:p>
        </p:txBody>
      </p:sp>
    </p:spTree>
    <p:extLst>
      <p:ext uri="{BB962C8B-B14F-4D97-AF65-F5344CB8AC3E}">
        <p14:creationId xmlns:p14="http://schemas.microsoft.com/office/powerpoint/2010/main" val="195991458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63t0Y2ACoh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807D5-0B90-4439-892C-8C10C4AD4AB5}"/>
              </a:ext>
            </a:extLst>
          </p:cNvPr>
          <p:cNvSpPr>
            <a:spLocks noGrp="1"/>
          </p:cNvSpPr>
          <p:nvPr>
            <p:ph type="ctrTitle"/>
          </p:nvPr>
        </p:nvSpPr>
        <p:spPr>
          <a:xfrm>
            <a:off x="-1144693" y="2143277"/>
            <a:ext cx="7766936" cy="1646302"/>
          </a:xfrm>
        </p:spPr>
        <p:txBody>
          <a:bodyPr/>
          <a:lstStyle/>
          <a:p>
            <a:r>
              <a:rPr lang="en-US" sz="6000" dirty="0"/>
              <a:t>Energy</a:t>
            </a:r>
            <a:br>
              <a:rPr lang="en-US" sz="6000" dirty="0"/>
            </a:br>
            <a:r>
              <a:rPr lang="en-US" dirty="0"/>
              <a:t> </a:t>
            </a:r>
          </a:p>
        </p:txBody>
      </p:sp>
    </p:spTree>
    <p:extLst>
      <p:ext uri="{BB962C8B-B14F-4D97-AF65-F5344CB8AC3E}">
        <p14:creationId xmlns:p14="http://schemas.microsoft.com/office/powerpoint/2010/main" val="2874367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5BB1905-8D6B-459B-8DBC-8F134648DE3A}"/>
              </a:ext>
            </a:extLst>
          </p:cNvPr>
          <p:cNvSpPr/>
          <p:nvPr/>
        </p:nvSpPr>
        <p:spPr>
          <a:xfrm>
            <a:off x="715617" y="1564488"/>
            <a:ext cx="7222435" cy="3272691"/>
          </a:xfrm>
          <a:prstGeom prst="rect">
            <a:avLst/>
          </a:prstGeom>
        </p:spPr>
        <p:txBody>
          <a:bodyPr wrap="square">
            <a:spAutoFit/>
          </a:bodyPr>
          <a:lstStyle/>
          <a:p>
            <a:pPr lvl="0"/>
            <a:r>
              <a:rPr lang="en-US" sz="2800" b="1" dirty="0">
                <a:solidFill>
                  <a:srgbClr val="C00000"/>
                </a:solidFill>
                <a:latin typeface="Arial" panose="020B0604020202020204" pitchFamily="34" charset="0"/>
                <a:cs typeface="Arial" panose="020B0604020202020204" pitchFamily="34" charset="0"/>
              </a:rPr>
              <a:t>2- Electrical energy:</a:t>
            </a:r>
          </a:p>
          <a:p>
            <a:pPr lvl="0"/>
            <a:endParaRPr lang="en-US" sz="2800" b="1" dirty="0">
              <a:solidFill>
                <a:srgbClr val="C00000"/>
              </a:solidFill>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The energy from the flow of electrons in an electric circuit through a wire. </a:t>
            </a:r>
          </a:p>
          <a:p>
            <a:endParaRPr lang="en-US" sz="2800" dirty="0">
              <a:latin typeface="Arial" panose="020B0604020202020204" pitchFamily="34" charset="0"/>
              <a:cs typeface="Arial" panose="020B0604020202020204" pitchFamily="34" charset="0"/>
            </a:endParaRPr>
          </a:p>
          <a:p>
            <a:pPr marL="428625" marR="0">
              <a:lnSpc>
                <a:spcPts val="1950"/>
              </a:lnSpc>
              <a:spcBef>
                <a:spcPts val="0"/>
              </a:spcBef>
              <a:spcAft>
                <a:spcPts val="1000"/>
              </a:spcAft>
            </a:pPr>
            <a:endParaRPr lang="en-US" sz="2000" dirty="0">
              <a:latin typeface="Arial" panose="020B0604020202020204" pitchFamily="34" charset="0"/>
              <a:ea typeface="Calibri" panose="020F0502020204030204" pitchFamily="34" charset="0"/>
              <a:cs typeface="Arial" panose="020B0604020202020204" pitchFamily="34" charset="0"/>
            </a:endParaRPr>
          </a:p>
          <a:p>
            <a:pPr marL="428625" marR="0">
              <a:lnSpc>
                <a:spcPts val="1950"/>
              </a:lnSpc>
              <a:spcBef>
                <a:spcPts val="0"/>
              </a:spcBef>
              <a:spcAft>
                <a:spcPts val="100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28625" marR="0">
              <a:lnSpc>
                <a:spcPts val="1950"/>
              </a:lnSpc>
              <a:spcBef>
                <a:spcPts val="0"/>
              </a:spcBef>
              <a:spcAft>
                <a:spcPts val="100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Picture 11" descr="Image result for types of energy">
            <a:extLst>
              <a:ext uri="{FF2B5EF4-FFF2-40B4-BE49-F238E27FC236}">
                <a16:creationId xmlns:a16="http://schemas.microsoft.com/office/drawing/2014/main" id="{5A751380-89F8-403F-BAF4-DD4E0400ED29}"/>
              </a:ext>
            </a:extLst>
          </p:cNvPr>
          <p:cNvPicPr/>
          <p:nvPr/>
        </p:nvPicPr>
        <p:blipFill rotWithShape="1">
          <a:blip r:embed="rId2">
            <a:extLst>
              <a:ext uri="{28A0092B-C50C-407E-A947-70E740481C1C}">
                <a14:useLocalDpi xmlns:a14="http://schemas.microsoft.com/office/drawing/2010/main" val="0"/>
              </a:ext>
            </a:extLst>
          </a:blip>
          <a:srcRect t="14635"/>
          <a:stretch/>
        </p:blipFill>
        <p:spPr bwMode="auto">
          <a:xfrm>
            <a:off x="1793408" y="3797512"/>
            <a:ext cx="6812619" cy="2636576"/>
          </a:xfrm>
          <a:prstGeom prst="rect">
            <a:avLst/>
          </a:prstGeom>
          <a:noFill/>
          <a:ln>
            <a:noFill/>
          </a:ln>
          <a:extLst>
            <a:ext uri="{53640926-AAD7-44D8-BBD7-CCE9431645EC}">
              <a14:shadowObscured xmlns:a14="http://schemas.microsoft.com/office/drawing/2010/main"/>
            </a:ext>
          </a:extLst>
        </p:spPr>
      </p:pic>
      <p:sp>
        <p:nvSpPr>
          <p:cNvPr id="11" name="Title 1">
            <a:extLst>
              <a:ext uri="{FF2B5EF4-FFF2-40B4-BE49-F238E27FC236}">
                <a16:creationId xmlns:a16="http://schemas.microsoft.com/office/drawing/2014/main" id="{C73C852F-24C8-4C98-A6E3-0A6D1E8B3F3F}"/>
              </a:ext>
            </a:extLst>
          </p:cNvPr>
          <p:cNvSpPr>
            <a:spLocks noGrp="1"/>
          </p:cNvSpPr>
          <p:nvPr>
            <p:ph type="title"/>
          </p:nvPr>
        </p:nvSpPr>
        <p:spPr/>
        <p:txBody>
          <a:bodyPr>
            <a:normAutofit/>
          </a:bodyPr>
          <a:lstStyle/>
          <a:p>
            <a:r>
              <a:rPr lang="en-US" b="1" dirty="0"/>
              <a:t>Forms of </a:t>
            </a:r>
            <a:r>
              <a:rPr lang="en-US" b="1" dirty="0">
                <a:solidFill>
                  <a:srgbClr val="C00000"/>
                </a:solidFill>
              </a:rPr>
              <a:t>Kinetic Energy</a:t>
            </a:r>
            <a:r>
              <a:rPr lang="en-US" b="1" dirty="0"/>
              <a:t>:</a:t>
            </a:r>
            <a:r>
              <a:rPr lang="en-US" b="1" dirty="0">
                <a:solidFill>
                  <a:srgbClr val="FF0000"/>
                </a:solidFill>
              </a:rPr>
              <a:t/>
            </a:r>
            <a:br>
              <a:rPr lang="en-US" b="1" dirty="0">
                <a:solidFill>
                  <a:srgbClr val="FF0000"/>
                </a:solidFill>
              </a:rPr>
            </a:br>
            <a:endParaRPr lang="en-US" dirty="0">
              <a:solidFill>
                <a:srgbClr val="FF0000"/>
              </a:solidFill>
            </a:endParaRPr>
          </a:p>
        </p:txBody>
      </p:sp>
    </p:spTree>
    <p:extLst>
      <p:ext uri="{BB962C8B-B14F-4D97-AF65-F5344CB8AC3E}">
        <p14:creationId xmlns:p14="http://schemas.microsoft.com/office/powerpoint/2010/main" val="50150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5BB1905-8D6B-459B-8DBC-8F134648DE3A}"/>
              </a:ext>
            </a:extLst>
          </p:cNvPr>
          <p:cNvSpPr/>
          <p:nvPr/>
        </p:nvSpPr>
        <p:spPr>
          <a:xfrm>
            <a:off x="715617" y="1564488"/>
            <a:ext cx="7222435" cy="4216539"/>
          </a:xfrm>
          <a:prstGeom prst="rect">
            <a:avLst/>
          </a:prstGeom>
        </p:spPr>
        <p:txBody>
          <a:bodyPr wrap="square">
            <a:spAutoFit/>
          </a:bodyPr>
          <a:lstStyle/>
          <a:p>
            <a:pPr marL="342900" lvl="0" indent="-342900">
              <a:lnSpc>
                <a:spcPts val="1950"/>
              </a:lnSpc>
              <a:spcAft>
                <a:spcPts val="1000"/>
              </a:spcAft>
              <a:tabLst>
                <a:tab pos="457200" algn="l"/>
              </a:tabLst>
            </a:pPr>
            <a:r>
              <a:rPr lang="en-US" sz="2800" b="1" dirty="0">
                <a:solidFill>
                  <a:srgbClr val="C00000"/>
                </a:solidFill>
                <a:latin typeface="Arial" panose="020B0604020202020204" pitchFamily="34" charset="0"/>
                <a:cs typeface="Arial" panose="020B0604020202020204" pitchFamily="34" charset="0"/>
              </a:rPr>
              <a:t>3-Thermal (Heat) energy: </a:t>
            </a:r>
          </a:p>
          <a:p>
            <a:pPr marL="657225" marR="0">
              <a:lnSpc>
                <a:spcPct val="150000"/>
              </a:lnSpc>
              <a:spcBef>
                <a:spcPts val="0"/>
              </a:spcBef>
              <a:spcAft>
                <a:spcPts val="1000"/>
              </a:spcAft>
            </a:pPr>
            <a:r>
              <a:rPr lang="en-US" sz="2800" dirty="0">
                <a:latin typeface="Arial" panose="020B0604020202020204" pitchFamily="34" charset="0"/>
                <a:ea typeface="Calibri" panose="020F0502020204030204" pitchFamily="34" charset="0"/>
                <a:cs typeface="Arial" panose="020B0604020202020204" pitchFamily="34" charset="0"/>
              </a:rPr>
              <a:t>The internal energy of a substance due to the vibration of atoms. The faster they move, the more energy they have and the hotter they become.</a:t>
            </a:r>
          </a:p>
          <a:p>
            <a:pPr marL="428625" marR="0">
              <a:lnSpc>
                <a:spcPts val="1950"/>
              </a:lnSpc>
              <a:spcBef>
                <a:spcPts val="0"/>
              </a:spcBef>
              <a:spcAft>
                <a:spcPts val="1000"/>
              </a:spcAft>
            </a:pPr>
            <a:endParaRPr lang="en-US" sz="2000" dirty="0">
              <a:latin typeface="Arial" panose="020B0604020202020204" pitchFamily="34" charset="0"/>
              <a:ea typeface="Calibri" panose="020F0502020204030204" pitchFamily="34" charset="0"/>
              <a:cs typeface="Arial" panose="020B0604020202020204" pitchFamily="34" charset="0"/>
            </a:endParaRPr>
          </a:p>
          <a:p>
            <a:pPr marL="428625" marR="0">
              <a:lnSpc>
                <a:spcPts val="1950"/>
              </a:lnSpc>
              <a:spcBef>
                <a:spcPts val="0"/>
              </a:spcBef>
              <a:spcAft>
                <a:spcPts val="100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28625" marR="0">
              <a:lnSpc>
                <a:spcPts val="1950"/>
              </a:lnSpc>
              <a:spcBef>
                <a:spcPts val="0"/>
              </a:spcBef>
              <a:spcAft>
                <a:spcPts val="100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Title 1">
            <a:extLst>
              <a:ext uri="{FF2B5EF4-FFF2-40B4-BE49-F238E27FC236}">
                <a16:creationId xmlns:a16="http://schemas.microsoft.com/office/drawing/2014/main" id="{C73C852F-24C8-4C98-A6E3-0A6D1E8B3F3F}"/>
              </a:ext>
            </a:extLst>
          </p:cNvPr>
          <p:cNvSpPr>
            <a:spLocks noGrp="1"/>
          </p:cNvSpPr>
          <p:nvPr>
            <p:ph type="title"/>
          </p:nvPr>
        </p:nvSpPr>
        <p:spPr/>
        <p:txBody>
          <a:bodyPr>
            <a:normAutofit/>
          </a:bodyPr>
          <a:lstStyle/>
          <a:p>
            <a:r>
              <a:rPr lang="en-US" b="1" dirty="0"/>
              <a:t>Forms of </a:t>
            </a:r>
            <a:r>
              <a:rPr lang="en-US" b="1" dirty="0">
                <a:solidFill>
                  <a:srgbClr val="C00000"/>
                </a:solidFill>
              </a:rPr>
              <a:t>Kinetic Energy</a:t>
            </a:r>
            <a:r>
              <a:rPr lang="en-US" b="1" dirty="0"/>
              <a:t>:</a:t>
            </a:r>
            <a:r>
              <a:rPr lang="en-US" b="1" dirty="0">
                <a:solidFill>
                  <a:srgbClr val="FF0000"/>
                </a:solidFill>
              </a:rPr>
              <a:t/>
            </a:r>
            <a:br>
              <a:rPr lang="en-US" b="1" dirty="0">
                <a:solidFill>
                  <a:srgbClr val="FF0000"/>
                </a:solidFill>
              </a:rPr>
            </a:br>
            <a:endParaRPr lang="en-US" dirty="0">
              <a:solidFill>
                <a:srgbClr val="FF0000"/>
              </a:solidFill>
            </a:endParaRPr>
          </a:p>
        </p:txBody>
      </p:sp>
      <p:pic>
        <p:nvPicPr>
          <p:cNvPr id="5" name="Content Placeholder 3" descr="Image result for Heat energy">
            <a:extLst>
              <a:ext uri="{FF2B5EF4-FFF2-40B4-BE49-F238E27FC236}">
                <a16:creationId xmlns:a16="http://schemas.microsoft.com/office/drawing/2014/main" id="{820B947C-63DD-467F-81CC-300E74C8A6C6}"/>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7550331" y="4231935"/>
            <a:ext cx="1567801" cy="2090488"/>
          </a:xfrm>
          <a:prstGeom prst="rect">
            <a:avLst/>
          </a:prstGeom>
          <a:noFill/>
          <a:ln>
            <a:noFill/>
          </a:ln>
        </p:spPr>
      </p:pic>
    </p:spTree>
    <p:extLst>
      <p:ext uri="{BB962C8B-B14F-4D97-AF65-F5344CB8AC3E}">
        <p14:creationId xmlns:p14="http://schemas.microsoft.com/office/powerpoint/2010/main" val="266559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5BB1905-8D6B-459B-8DBC-8F134648DE3A}"/>
              </a:ext>
            </a:extLst>
          </p:cNvPr>
          <p:cNvSpPr/>
          <p:nvPr/>
        </p:nvSpPr>
        <p:spPr>
          <a:xfrm>
            <a:off x="675100" y="1690688"/>
            <a:ext cx="11107169" cy="4785926"/>
          </a:xfrm>
          <a:prstGeom prst="rect">
            <a:avLst/>
          </a:prstGeom>
        </p:spPr>
        <p:txBody>
          <a:bodyPr wrap="square">
            <a:spAutoFit/>
          </a:bodyPr>
          <a:lstStyle/>
          <a:p>
            <a:pPr marL="342900" lvl="0" indent="-342900">
              <a:lnSpc>
                <a:spcPts val="1950"/>
              </a:lnSpc>
              <a:spcAft>
                <a:spcPts val="1000"/>
              </a:spcAft>
              <a:tabLst>
                <a:tab pos="457200" algn="l"/>
              </a:tabLst>
            </a:pPr>
            <a:r>
              <a:rPr lang="en-US" sz="2800" b="1" dirty="0">
                <a:solidFill>
                  <a:srgbClr val="C00000"/>
                </a:solidFill>
                <a:latin typeface="Arial" panose="020B0604020202020204" pitchFamily="34" charset="0"/>
                <a:cs typeface="Arial" panose="020B0604020202020204" pitchFamily="34" charset="0"/>
              </a:rPr>
              <a:t>4-Light energy: </a:t>
            </a:r>
          </a:p>
          <a:p>
            <a:endParaRPr lang="en-US" sz="2800" dirty="0"/>
          </a:p>
          <a:p>
            <a:pPr>
              <a:lnSpc>
                <a:spcPct val="150000"/>
              </a:lnSpc>
            </a:pPr>
            <a:r>
              <a:rPr lang="en-US" sz="2800" dirty="0">
                <a:latin typeface="Arial" panose="020B0604020202020204" pitchFamily="34" charset="0"/>
                <a:cs typeface="Arial" panose="020B0604020202020204" pitchFamily="34" charset="0"/>
              </a:rPr>
              <a:t>Have you ever thought how can light be used to make food?</a:t>
            </a:r>
          </a:p>
          <a:p>
            <a:pPr>
              <a:lnSpc>
                <a:spcPct val="150000"/>
              </a:lnSpc>
            </a:pPr>
            <a:r>
              <a:rPr lang="en-US" sz="2800" dirty="0">
                <a:latin typeface="Arial" panose="020B0604020202020204" pitchFamily="34" charset="0"/>
                <a:cs typeface="Arial" panose="020B0604020202020204" pitchFamily="34" charset="0"/>
              </a:rPr>
              <a:t>It is easy to think of light as something that exists and allows living organisms, such as humans, to see.</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en-US" sz="2800" dirty="0">
                <a:solidFill>
                  <a:srgbClr val="C00000"/>
                </a:solidFill>
                <a:latin typeface="Arial" panose="020B0604020202020204" pitchFamily="34" charset="0"/>
                <a:cs typeface="Arial" panose="020B0604020202020204" pitchFamily="34" charset="0"/>
              </a:rPr>
              <a:t>Light energy moves in waves and it is the only form of energy visible to the human eye. </a:t>
            </a:r>
            <a:r>
              <a:rPr lang="en-US" sz="2800" dirty="0">
                <a:latin typeface="Arial" panose="020B0604020202020204" pitchFamily="34" charset="0"/>
                <a:cs typeface="Arial" panose="020B0604020202020204" pitchFamily="34" charset="0"/>
              </a:rPr>
              <a:t>Examples of light (radiant) energy is the sun, light bulbs and even headlights on cars. </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Title 1">
            <a:extLst>
              <a:ext uri="{FF2B5EF4-FFF2-40B4-BE49-F238E27FC236}">
                <a16:creationId xmlns:a16="http://schemas.microsoft.com/office/drawing/2014/main" id="{C73C852F-24C8-4C98-A6E3-0A6D1E8B3F3F}"/>
              </a:ext>
            </a:extLst>
          </p:cNvPr>
          <p:cNvSpPr>
            <a:spLocks noGrp="1"/>
          </p:cNvSpPr>
          <p:nvPr>
            <p:ph type="title"/>
          </p:nvPr>
        </p:nvSpPr>
        <p:spPr/>
        <p:txBody>
          <a:bodyPr>
            <a:normAutofit/>
          </a:bodyPr>
          <a:lstStyle/>
          <a:p>
            <a:r>
              <a:rPr lang="en-US" b="1" dirty="0"/>
              <a:t>Forms of </a:t>
            </a:r>
            <a:r>
              <a:rPr lang="en-US" b="1" dirty="0">
                <a:solidFill>
                  <a:srgbClr val="C00000"/>
                </a:solidFill>
              </a:rPr>
              <a:t>Kinetic Energy</a:t>
            </a:r>
            <a:r>
              <a:rPr lang="en-US" b="1" dirty="0"/>
              <a:t>:</a:t>
            </a:r>
            <a:r>
              <a:rPr lang="en-US" b="1" dirty="0">
                <a:solidFill>
                  <a:srgbClr val="FF0000"/>
                </a:solidFill>
              </a:rPr>
              <a:t/>
            </a:r>
            <a:br>
              <a:rPr lang="en-US" b="1" dirty="0">
                <a:solidFill>
                  <a:srgbClr val="FF0000"/>
                </a:solidFill>
              </a:rPr>
            </a:br>
            <a:endParaRPr lang="en-US" dirty="0">
              <a:solidFill>
                <a:srgbClr val="FF0000"/>
              </a:solidFill>
            </a:endParaRPr>
          </a:p>
        </p:txBody>
      </p:sp>
      <p:pic>
        <p:nvPicPr>
          <p:cNvPr id="7" name="Content Placeholder 6" descr="Image result for light energy">
            <a:extLst>
              <a:ext uri="{FF2B5EF4-FFF2-40B4-BE49-F238E27FC236}">
                <a16:creationId xmlns:a16="http://schemas.microsoft.com/office/drawing/2014/main" id="{00085712-4EFC-4F5E-BF4B-71B677DEF990}"/>
              </a:ext>
            </a:extLst>
          </p:cNvPr>
          <p:cNvPicPr>
            <a:picLocks noGrp="1"/>
          </p:cNvPicPr>
          <p:nvPr>
            <p:ph idx="1"/>
          </p:nvPr>
        </p:nvPicPr>
        <p:blipFill rotWithShape="1">
          <a:blip r:embed="rId2">
            <a:extLst>
              <a:ext uri="{28A0092B-C50C-407E-A947-70E740481C1C}">
                <a14:useLocalDpi xmlns:a14="http://schemas.microsoft.com/office/drawing/2010/main" val="0"/>
              </a:ext>
            </a:extLst>
          </a:blip>
          <a:srcRect t="48148"/>
          <a:stretch/>
        </p:blipFill>
        <p:spPr bwMode="auto">
          <a:xfrm>
            <a:off x="6486785" y="539644"/>
            <a:ext cx="5705215" cy="196597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82200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2124C34-C09C-4A11-AA76-6D60C355A518}"/>
              </a:ext>
            </a:extLst>
          </p:cNvPr>
          <p:cNvSpPr/>
          <p:nvPr/>
        </p:nvSpPr>
        <p:spPr>
          <a:xfrm>
            <a:off x="1431232" y="787529"/>
            <a:ext cx="9901331" cy="3662541"/>
          </a:xfrm>
          <a:prstGeom prst="rect">
            <a:avLst/>
          </a:prstGeom>
        </p:spPr>
        <p:txBody>
          <a:bodyPr wrap="square">
            <a:spAutoFit/>
          </a:bodyPr>
          <a:lstStyle/>
          <a:p>
            <a:pPr marL="657225" marR="0">
              <a:lnSpc>
                <a:spcPts val="1950"/>
              </a:lnSpc>
              <a:spcBef>
                <a:spcPts val="0"/>
              </a:spcBef>
              <a:spcAft>
                <a:spcPts val="1000"/>
              </a:spcAft>
            </a:pPr>
            <a:endParaRPr lang="en-US" sz="2400" dirty="0">
              <a:solidFill>
                <a:srgbClr val="000000"/>
              </a:solidFill>
              <a:ea typeface="Calibri" panose="020F0502020204030204" pitchFamily="34" charset="0"/>
              <a:cs typeface="Arial" panose="020B0604020202020204" pitchFamily="34" charset="0"/>
            </a:endParaRPr>
          </a:p>
          <a:p>
            <a:pPr marL="657225" marR="0">
              <a:lnSpc>
                <a:spcPts val="1950"/>
              </a:lnSpc>
              <a:spcBef>
                <a:spcPts val="0"/>
              </a:spcBef>
              <a:spcAft>
                <a:spcPts val="1000"/>
              </a:spcAft>
            </a:pPr>
            <a:endParaRPr lang="en-US" sz="2400" dirty="0">
              <a:solidFill>
                <a:schemeClr val="bg1"/>
              </a:solidFill>
              <a:ea typeface="Calibri" panose="020F0502020204030204" pitchFamily="34" charset="0"/>
              <a:cs typeface="Arial" panose="020B0604020202020204" pitchFamily="34" charset="0"/>
            </a:endParaRPr>
          </a:p>
          <a:p>
            <a:pPr lvl="0"/>
            <a:r>
              <a:rPr lang="en-US" sz="2800" b="1" dirty="0">
                <a:solidFill>
                  <a:srgbClr val="C00000"/>
                </a:solidFill>
                <a:latin typeface="Arial" panose="020B0604020202020204" pitchFamily="34" charset="0"/>
                <a:cs typeface="Arial" panose="020B0604020202020204" pitchFamily="34" charset="0"/>
              </a:rPr>
              <a:t>5-Sound energy:</a:t>
            </a:r>
          </a:p>
          <a:p>
            <a:pPr lvl="0"/>
            <a:endParaRPr lang="en-US" sz="2800" dirty="0">
              <a:solidFill>
                <a:srgbClr val="C00000"/>
              </a:solidFill>
              <a:latin typeface="Arial" panose="020B0604020202020204" pitchFamily="34" charset="0"/>
              <a:cs typeface="Arial" panose="020B0604020202020204" pitchFamily="34" charset="0"/>
            </a:endParaRPr>
          </a:p>
          <a:p>
            <a:pPr>
              <a:lnSpc>
                <a:spcPct val="150000"/>
              </a:lnSpc>
            </a:pPr>
            <a:r>
              <a:rPr lang="en-US" sz="2800" dirty="0">
                <a:latin typeface="Arial" panose="020B0604020202020204" pitchFamily="34" charset="0"/>
                <a:cs typeface="Arial" panose="020B0604020202020204" pitchFamily="34" charset="0"/>
              </a:rPr>
              <a:t>The movement of sound waves through substances, and is produced when a force makes an object or substance vibrate.</a:t>
            </a:r>
          </a:p>
        </p:txBody>
      </p:sp>
      <p:pic>
        <p:nvPicPr>
          <p:cNvPr id="7" name="Picture 6" descr="Image result for sound energy">
            <a:extLst>
              <a:ext uri="{FF2B5EF4-FFF2-40B4-BE49-F238E27FC236}">
                <a16:creationId xmlns:a16="http://schemas.microsoft.com/office/drawing/2014/main" id="{DAA02CC7-C426-4D29-B309-2C33F5A6E3B2}"/>
              </a:ext>
            </a:extLst>
          </p:cNvPr>
          <p:cNvPicPr/>
          <p:nvPr/>
        </p:nvPicPr>
        <p:blipFill rotWithShape="1">
          <a:blip r:embed="rId2" cstate="print">
            <a:extLst>
              <a:ext uri="{28A0092B-C50C-407E-A947-70E740481C1C}">
                <a14:useLocalDpi xmlns:a14="http://schemas.microsoft.com/office/drawing/2010/main" val="0"/>
              </a:ext>
            </a:extLst>
          </a:blip>
          <a:srcRect l="19039" r="20939"/>
          <a:stretch/>
        </p:blipFill>
        <p:spPr bwMode="auto">
          <a:xfrm>
            <a:off x="4265872" y="3914855"/>
            <a:ext cx="3066249" cy="2584984"/>
          </a:xfrm>
          <a:prstGeom prst="rect">
            <a:avLst/>
          </a:prstGeom>
          <a:noFill/>
          <a:ln>
            <a:noFill/>
          </a:ln>
          <a:extLst>
            <a:ext uri="{53640926-AAD7-44D8-BBD7-CCE9431645EC}">
              <a14:shadowObscured xmlns:a14="http://schemas.microsoft.com/office/drawing/2010/main"/>
            </a:ext>
          </a:extLst>
        </p:spPr>
      </p:pic>
      <p:sp>
        <p:nvSpPr>
          <p:cNvPr id="8" name="Title 1">
            <a:extLst>
              <a:ext uri="{FF2B5EF4-FFF2-40B4-BE49-F238E27FC236}">
                <a16:creationId xmlns:a16="http://schemas.microsoft.com/office/drawing/2014/main" id="{2A487444-F3BA-414A-9696-021B60A7A4E1}"/>
              </a:ext>
            </a:extLst>
          </p:cNvPr>
          <p:cNvSpPr>
            <a:spLocks noGrp="1"/>
          </p:cNvSpPr>
          <p:nvPr>
            <p:ph type="title"/>
          </p:nvPr>
        </p:nvSpPr>
        <p:spPr/>
        <p:txBody>
          <a:bodyPr>
            <a:normAutofit/>
          </a:bodyPr>
          <a:lstStyle/>
          <a:p>
            <a:r>
              <a:rPr lang="en-US" b="1" dirty="0"/>
              <a:t>Forms of </a:t>
            </a:r>
            <a:r>
              <a:rPr lang="en-US" b="1" dirty="0">
                <a:solidFill>
                  <a:srgbClr val="C00000"/>
                </a:solidFill>
              </a:rPr>
              <a:t>Kinetic Energy</a:t>
            </a:r>
            <a:r>
              <a:rPr lang="en-US" b="1" dirty="0"/>
              <a:t>:</a:t>
            </a:r>
            <a:r>
              <a:rPr lang="en-US" b="1" dirty="0">
                <a:solidFill>
                  <a:srgbClr val="FF0000"/>
                </a:solidFill>
              </a:rPr>
              <a:t/>
            </a:r>
            <a:br>
              <a:rPr lang="en-US" b="1" dirty="0">
                <a:solidFill>
                  <a:srgbClr val="FF0000"/>
                </a:solidFill>
              </a:rPr>
            </a:br>
            <a:endParaRPr lang="en-US" dirty="0">
              <a:solidFill>
                <a:srgbClr val="FF0000"/>
              </a:solidFill>
            </a:endParaRPr>
          </a:p>
        </p:txBody>
      </p:sp>
    </p:spTree>
    <p:extLst>
      <p:ext uri="{BB962C8B-B14F-4D97-AF65-F5344CB8AC3E}">
        <p14:creationId xmlns:p14="http://schemas.microsoft.com/office/powerpoint/2010/main" val="3699880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F62F-5CCA-4AAC-9DE9-8F0D2674A60B}"/>
              </a:ext>
            </a:extLst>
          </p:cNvPr>
          <p:cNvSpPr>
            <a:spLocks noGrp="1"/>
          </p:cNvSpPr>
          <p:nvPr>
            <p:ph type="title"/>
          </p:nvPr>
        </p:nvSpPr>
        <p:spPr/>
        <p:txBody>
          <a:bodyPr>
            <a:normAutofit/>
          </a:bodyPr>
          <a:lstStyle/>
          <a:p>
            <a:r>
              <a:rPr lang="en-US" b="1" dirty="0"/>
              <a:t>Forms of </a:t>
            </a:r>
            <a:r>
              <a:rPr lang="en-US" b="1" dirty="0">
                <a:solidFill>
                  <a:srgbClr val="7030A0"/>
                </a:solidFill>
              </a:rPr>
              <a:t>Potential Energy</a:t>
            </a:r>
            <a:r>
              <a:rPr lang="en-US" b="1" dirty="0"/>
              <a:t>:</a:t>
            </a:r>
            <a:br>
              <a:rPr lang="en-US" b="1" dirty="0"/>
            </a:br>
            <a:endParaRPr lang="en-US" dirty="0"/>
          </a:p>
        </p:txBody>
      </p:sp>
      <p:pic>
        <p:nvPicPr>
          <p:cNvPr id="14" name="Picture 13" descr="Image result for chemical energy">
            <a:extLst>
              <a:ext uri="{FF2B5EF4-FFF2-40B4-BE49-F238E27FC236}">
                <a16:creationId xmlns:a16="http://schemas.microsoft.com/office/drawing/2014/main" id="{7E6B1224-0D52-4C22-ACFB-6BDC2B8028B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4747" y="475721"/>
            <a:ext cx="2047071" cy="2123797"/>
          </a:xfrm>
          <a:prstGeom prst="rect">
            <a:avLst/>
          </a:prstGeom>
          <a:noFill/>
          <a:ln>
            <a:noFill/>
          </a:ln>
        </p:spPr>
      </p:pic>
      <p:pic>
        <p:nvPicPr>
          <p:cNvPr id="15" name="Picture 14" descr="Image result for chemical energy">
            <a:extLst>
              <a:ext uri="{FF2B5EF4-FFF2-40B4-BE49-F238E27FC236}">
                <a16:creationId xmlns:a16="http://schemas.microsoft.com/office/drawing/2014/main" id="{91DB545F-FBD6-4D48-8DA7-4154312204C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72905" y="2710114"/>
            <a:ext cx="2600054" cy="1653684"/>
          </a:xfrm>
          <a:prstGeom prst="rect">
            <a:avLst/>
          </a:prstGeom>
          <a:noFill/>
          <a:ln>
            <a:noFill/>
          </a:ln>
        </p:spPr>
      </p:pic>
      <p:sp>
        <p:nvSpPr>
          <p:cNvPr id="10" name="Rectangle 9">
            <a:extLst>
              <a:ext uri="{FF2B5EF4-FFF2-40B4-BE49-F238E27FC236}">
                <a16:creationId xmlns:a16="http://schemas.microsoft.com/office/drawing/2014/main" id="{D06C63AF-19F2-4D8D-8A87-21ADD4852BFF}"/>
              </a:ext>
            </a:extLst>
          </p:cNvPr>
          <p:cNvSpPr/>
          <p:nvPr/>
        </p:nvSpPr>
        <p:spPr>
          <a:xfrm>
            <a:off x="449081" y="1930400"/>
            <a:ext cx="10026931" cy="3435492"/>
          </a:xfrm>
          <a:prstGeom prst="rect">
            <a:avLst/>
          </a:prstGeom>
        </p:spPr>
        <p:txBody>
          <a:bodyPr wrap="square">
            <a:spAutoFit/>
          </a:bodyPr>
          <a:lstStyle/>
          <a:p>
            <a:pPr marL="342900" lvl="0" indent="-342900">
              <a:spcAft>
                <a:spcPts val="1000"/>
              </a:spcAft>
              <a:tabLst>
                <a:tab pos="457200" algn="l"/>
              </a:tabLst>
            </a:pPr>
            <a:r>
              <a:rPr lang="en-US" sz="32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1- Chemical energy</a:t>
            </a:r>
            <a:r>
              <a:rPr lang="en-US" sz="32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a:t>
            </a:r>
          </a:p>
          <a:p>
            <a:pPr marL="342900" lvl="0" indent="-342900">
              <a:spcAft>
                <a:spcPts val="1000"/>
              </a:spcAft>
              <a:tabLst>
                <a:tab pos="457200" algn="l"/>
              </a:tabLst>
            </a:pPr>
            <a:r>
              <a:rPr lang="en-US" sz="3200" dirty="0">
                <a:latin typeface="Arial" panose="020B0604020202020204" pitchFamily="34" charset="0"/>
                <a:ea typeface="Calibri" panose="020F0502020204030204" pitchFamily="34" charset="0"/>
                <a:cs typeface="Arial" panose="020B0604020202020204" pitchFamily="34" charset="0"/>
              </a:rPr>
              <a:t>The energy stored in the bonds between</a:t>
            </a:r>
          </a:p>
          <a:p>
            <a:pPr marL="342900" lvl="0" indent="-342900">
              <a:spcAft>
                <a:spcPts val="1000"/>
              </a:spcAft>
              <a:tabLst>
                <a:tab pos="457200" algn="l"/>
              </a:tabLst>
            </a:pPr>
            <a:r>
              <a:rPr lang="en-US" sz="3200" dirty="0">
                <a:latin typeface="Arial" panose="020B0604020202020204" pitchFamily="34" charset="0"/>
                <a:ea typeface="Calibri" panose="020F0502020204030204" pitchFamily="34" charset="0"/>
                <a:cs typeface="Arial" panose="020B0604020202020204" pitchFamily="34" charset="0"/>
              </a:rPr>
              <a:t>atoms that holds them together. </a:t>
            </a:r>
          </a:p>
          <a:p>
            <a:pPr marL="342900" lvl="0" indent="-342900">
              <a:spcAft>
                <a:spcPts val="1000"/>
              </a:spcAft>
              <a:tabLst>
                <a:tab pos="457200" algn="l"/>
              </a:tabLst>
            </a:pPr>
            <a:r>
              <a:rPr lang="en-US" sz="3200" dirty="0">
                <a:latin typeface="Arial" panose="020B0604020202020204" pitchFamily="34" charset="0"/>
                <a:ea typeface="Calibri" panose="020F0502020204030204" pitchFamily="34" charset="0"/>
                <a:cs typeface="Arial" panose="020B0604020202020204" pitchFamily="34" charset="0"/>
              </a:rPr>
              <a:t>Stored chemical energy is found in </a:t>
            </a:r>
            <a:r>
              <a:rPr lang="en-US" sz="3200" b="1" dirty="0">
                <a:latin typeface="Arial" panose="020B0604020202020204" pitchFamily="34" charset="0"/>
                <a:ea typeface="Calibri" panose="020F0502020204030204" pitchFamily="34" charset="0"/>
                <a:cs typeface="Arial" panose="020B0604020202020204" pitchFamily="34" charset="0"/>
              </a:rPr>
              <a:t>food, batteries,</a:t>
            </a:r>
          </a:p>
          <a:p>
            <a:pPr marL="342900" lvl="0" indent="-342900">
              <a:spcAft>
                <a:spcPts val="1000"/>
              </a:spcAft>
              <a:tabLst>
                <a:tab pos="457200" algn="l"/>
              </a:tabLst>
            </a:pPr>
            <a:r>
              <a:rPr lang="en-US" sz="3200" b="1" dirty="0">
                <a:latin typeface="Arial" panose="020B0604020202020204" pitchFamily="34" charset="0"/>
                <a:ea typeface="Calibri" panose="020F0502020204030204" pitchFamily="34" charset="0"/>
                <a:cs typeface="Arial" panose="020B0604020202020204" pitchFamily="34" charset="0"/>
              </a:rPr>
              <a:t>petroleum, and natural gas.</a:t>
            </a:r>
            <a:endParaRPr lang="en-US" sz="3200" b="1" dirty="0">
              <a:effectLst/>
              <a:latin typeface="Arial" panose="020B0604020202020204" pitchFamily="34" charset="0"/>
              <a:ea typeface="Calibri" panose="020F0502020204030204" pitchFamily="34" charset="0"/>
              <a:cs typeface="Arial" panose="020B0604020202020204" pitchFamily="34" charset="0"/>
            </a:endParaRPr>
          </a:p>
          <a:p>
            <a:pPr marL="657225" marR="0">
              <a:lnSpc>
                <a:spcPts val="1950"/>
              </a:lnSpc>
              <a:spcBef>
                <a:spcPts val="0"/>
              </a:spcBef>
              <a:spcAft>
                <a:spcPts val="10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098" name="Picture 2" descr="Tax-free coal from North a burning issue for smokeless fuel">
            <a:extLst>
              <a:ext uri="{FF2B5EF4-FFF2-40B4-BE49-F238E27FC236}">
                <a16:creationId xmlns:a16="http://schemas.microsoft.com/office/drawing/2014/main" id="{03B86BEC-CFDE-4EB8-B4FF-BBAC88CB9F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43607" y="4474394"/>
            <a:ext cx="2329352" cy="2329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97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F62F-5CCA-4AAC-9DE9-8F0D2674A60B}"/>
              </a:ext>
            </a:extLst>
          </p:cNvPr>
          <p:cNvSpPr>
            <a:spLocks noGrp="1"/>
          </p:cNvSpPr>
          <p:nvPr>
            <p:ph type="title"/>
          </p:nvPr>
        </p:nvSpPr>
        <p:spPr/>
        <p:txBody>
          <a:bodyPr>
            <a:normAutofit/>
          </a:bodyPr>
          <a:lstStyle/>
          <a:p>
            <a:r>
              <a:rPr lang="en-US" b="1" dirty="0"/>
              <a:t>Forms of </a:t>
            </a:r>
            <a:r>
              <a:rPr lang="en-US" b="1" dirty="0">
                <a:solidFill>
                  <a:srgbClr val="7030A0"/>
                </a:solidFill>
              </a:rPr>
              <a:t>Potential Energy</a:t>
            </a:r>
            <a:r>
              <a:rPr lang="en-US" b="1" dirty="0"/>
              <a:t>:</a:t>
            </a:r>
            <a:br>
              <a:rPr lang="en-US" b="1" dirty="0"/>
            </a:br>
            <a:endParaRPr lang="en-US" dirty="0"/>
          </a:p>
        </p:txBody>
      </p:sp>
      <p:sp>
        <p:nvSpPr>
          <p:cNvPr id="10" name="Rectangle 9">
            <a:extLst>
              <a:ext uri="{FF2B5EF4-FFF2-40B4-BE49-F238E27FC236}">
                <a16:creationId xmlns:a16="http://schemas.microsoft.com/office/drawing/2014/main" id="{D06C63AF-19F2-4D8D-8A87-21ADD4852BFF}"/>
              </a:ext>
            </a:extLst>
          </p:cNvPr>
          <p:cNvSpPr/>
          <p:nvPr/>
        </p:nvSpPr>
        <p:spPr>
          <a:xfrm>
            <a:off x="1141413" y="1891351"/>
            <a:ext cx="6428620" cy="3779176"/>
          </a:xfrm>
          <a:prstGeom prst="rect">
            <a:avLst/>
          </a:prstGeom>
        </p:spPr>
        <p:txBody>
          <a:bodyPr wrap="square">
            <a:spAutoFit/>
          </a:bodyPr>
          <a:lstStyle/>
          <a:p>
            <a:pPr lvl="0"/>
            <a:r>
              <a:rPr lang="en-US" sz="3200" b="1" dirty="0">
                <a:solidFill>
                  <a:schemeClr val="accent1">
                    <a:lumMod val="50000"/>
                  </a:schemeClr>
                </a:solidFill>
                <a:cs typeface="Arial" panose="020B0604020202020204" pitchFamily="34" charset="0"/>
              </a:rPr>
              <a:t>2- </a:t>
            </a:r>
            <a:r>
              <a:rPr lang="en-US" sz="3200" b="1" dirty="0">
                <a:solidFill>
                  <a:schemeClr val="accent1">
                    <a:lumMod val="50000"/>
                  </a:schemeClr>
                </a:solidFill>
                <a:latin typeface="Arial" panose="020B0604020202020204" pitchFamily="34" charset="0"/>
                <a:cs typeface="Arial" panose="020B0604020202020204" pitchFamily="34" charset="0"/>
              </a:rPr>
              <a:t>Gravitational energy: </a:t>
            </a:r>
          </a:p>
          <a:p>
            <a:pPr lvl="0"/>
            <a:endParaRPr lang="en-US" sz="3200" b="1" dirty="0">
              <a:solidFill>
                <a:schemeClr val="accent1">
                  <a:lumMod val="50000"/>
                </a:schemeClr>
              </a:solidFill>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The energy </a:t>
            </a:r>
            <a:r>
              <a:rPr lang="en-US" sz="3200" dirty="0">
                <a:solidFill>
                  <a:srgbClr val="C00000"/>
                </a:solidFill>
                <a:latin typeface="Arial" panose="020B0604020202020204" pitchFamily="34" charset="0"/>
                <a:cs typeface="Arial" panose="020B0604020202020204" pitchFamily="34" charset="0"/>
              </a:rPr>
              <a:t>an object has when it is in a high position compared to a lower position. </a:t>
            </a:r>
            <a:r>
              <a:rPr lang="en-US" sz="3200" dirty="0">
                <a:latin typeface="Arial" panose="020B0604020202020204" pitchFamily="34" charset="0"/>
                <a:cs typeface="Arial" panose="020B0604020202020204" pitchFamily="34" charset="0"/>
              </a:rPr>
              <a:t>An object with a bigger mass has more gravitational potential energy.</a:t>
            </a:r>
          </a:p>
          <a:p>
            <a:pPr marL="657225" marR="0">
              <a:lnSpc>
                <a:spcPts val="1950"/>
              </a:lnSpc>
              <a:spcBef>
                <a:spcPts val="0"/>
              </a:spcBef>
              <a:spcAft>
                <a:spcPts val="10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7" name="Picture 16" descr="Image result for gravitational energy">
            <a:extLst>
              <a:ext uri="{FF2B5EF4-FFF2-40B4-BE49-F238E27FC236}">
                <a16:creationId xmlns:a16="http://schemas.microsoft.com/office/drawing/2014/main" id="{B03B0144-5624-4E2C-BC08-ABA6F60544D4}"/>
              </a:ext>
            </a:extLst>
          </p:cNvPr>
          <p:cNvPicPr/>
          <p:nvPr/>
        </p:nvPicPr>
        <p:blipFill rotWithShape="1">
          <a:blip r:embed="rId2" cstate="print">
            <a:extLst>
              <a:ext uri="{28A0092B-C50C-407E-A947-70E740481C1C}">
                <a14:useLocalDpi xmlns:a14="http://schemas.microsoft.com/office/drawing/2010/main" val="0"/>
              </a:ext>
            </a:extLst>
          </a:blip>
          <a:srcRect t="6716" r="22250"/>
          <a:stretch/>
        </p:blipFill>
        <p:spPr bwMode="auto">
          <a:xfrm>
            <a:off x="8079698" y="2205508"/>
            <a:ext cx="3900049" cy="45250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33427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F62F-5CCA-4AAC-9DE9-8F0D2674A60B}"/>
              </a:ext>
            </a:extLst>
          </p:cNvPr>
          <p:cNvSpPr>
            <a:spLocks noGrp="1"/>
          </p:cNvSpPr>
          <p:nvPr>
            <p:ph type="title"/>
          </p:nvPr>
        </p:nvSpPr>
        <p:spPr/>
        <p:txBody>
          <a:bodyPr>
            <a:normAutofit/>
          </a:bodyPr>
          <a:lstStyle/>
          <a:p>
            <a:r>
              <a:rPr lang="en-US" b="1" dirty="0"/>
              <a:t>Forms of </a:t>
            </a:r>
            <a:r>
              <a:rPr lang="en-US" b="1" dirty="0">
                <a:solidFill>
                  <a:srgbClr val="7030A0"/>
                </a:solidFill>
              </a:rPr>
              <a:t>Potential Energy</a:t>
            </a:r>
            <a:r>
              <a:rPr lang="en-US" b="1" dirty="0"/>
              <a:t>:</a:t>
            </a:r>
            <a:br>
              <a:rPr lang="en-US" b="1" dirty="0"/>
            </a:br>
            <a:endParaRPr lang="en-US" dirty="0"/>
          </a:p>
        </p:txBody>
      </p:sp>
      <p:pic>
        <p:nvPicPr>
          <p:cNvPr id="5" name="Content Placeholder 3" descr="Image result for Elastic energy">
            <a:extLst>
              <a:ext uri="{FF2B5EF4-FFF2-40B4-BE49-F238E27FC236}">
                <a16:creationId xmlns:a16="http://schemas.microsoft.com/office/drawing/2014/main" id="{2135E2E8-8457-4866-992D-8FEF0ED81637}"/>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04158" y="365125"/>
            <a:ext cx="3085166" cy="3384771"/>
          </a:xfrm>
          <a:prstGeom prst="rect">
            <a:avLst/>
          </a:prstGeom>
          <a:noFill/>
          <a:ln>
            <a:noFill/>
          </a:ln>
        </p:spPr>
      </p:pic>
      <p:sp>
        <p:nvSpPr>
          <p:cNvPr id="10" name="Rectangle 9">
            <a:extLst>
              <a:ext uri="{FF2B5EF4-FFF2-40B4-BE49-F238E27FC236}">
                <a16:creationId xmlns:a16="http://schemas.microsoft.com/office/drawing/2014/main" id="{D06C63AF-19F2-4D8D-8A87-21ADD4852BFF}"/>
              </a:ext>
            </a:extLst>
          </p:cNvPr>
          <p:cNvSpPr/>
          <p:nvPr/>
        </p:nvSpPr>
        <p:spPr>
          <a:xfrm>
            <a:off x="838200" y="1582536"/>
            <a:ext cx="5614448" cy="4288353"/>
          </a:xfrm>
          <a:prstGeom prst="rect">
            <a:avLst/>
          </a:prstGeom>
        </p:spPr>
        <p:txBody>
          <a:bodyPr wrap="square">
            <a:spAutoFit/>
          </a:bodyPr>
          <a:lstStyle/>
          <a:p>
            <a:pPr lvl="0"/>
            <a:r>
              <a:rPr lang="en-US" sz="3200" b="1" dirty="0">
                <a:solidFill>
                  <a:schemeClr val="accent1">
                    <a:lumMod val="50000"/>
                  </a:schemeClr>
                </a:solidFill>
                <a:cs typeface="Arial" panose="020B0604020202020204" pitchFamily="34" charset="0"/>
              </a:rPr>
              <a:t>3- Elastic energy: </a:t>
            </a:r>
          </a:p>
          <a:p>
            <a:pPr lvl="0"/>
            <a:endParaRPr lang="en-US" sz="2800" b="1" dirty="0">
              <a:solidFill>
                <a:schemeClr val="accent1">
                  <a:lumMod val="50000"/>
                </a:schemeClr>
              </a:solidFill>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Elastic energy is a form of potential energy which is stored in an elastic object; such as a coiled spring or a stretched elastic band. Elastic objects store elastic energy when a force causes them to be stretched or squashed.</a:t>
            </a:r>
          </a:p>
          <a:p>
            <a:pPr marL="657225" marR="0">
              <a:lnSpc>
                <a:spcPts val="1950"/>
              </a:lnSpc>
              <a:spcBef>
                <a:spcPts val="0"/>
              </a:spcBef>
              <a:spcAft>
                <a:spcPts val="10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9218" name="Picture 2" descr="The best hunting slingshot - Chicago Tribune">
            <a:extLst>
              <a:ext uri="{FF2B5EF4-FFF2-40B4-BE49-F238E27FC236}">
                <a16:creationId xmlns:a16="http://schemas.microsoft.com/office/drawing/2014/main" id="{FDE22135-8EB9-4B2C-98F5-496B4865F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5324" y="3749896"/>
            <a:ext cx="5536676" cy="3114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20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17445-EC87-4B19-ADBC-94C63ADA65AE}"/>
              </a:ext>
            </a:extLst>
          </p:cNvPr>
          <p:cNvSpPr>
            <a:spLocks noGrp="1"/>
          </p:cNvSpPr>
          <p:nvPr>
            <p:ph idx="1"/>
          </p:nvPr>
        </p:nvSpPr>
        <p:spPr>
          <a:xfrm>
            <a:off x="628338" y="2814976"/>
            <a:ext cx="10515600" cy="4351338"/>
          </a:xfrm>
        </p:spPr>
        <p:txBody>
          <a:bodyPr/>
          <a:lstStyle/>
          <a:p>
            <a:pPr lvl="0"/>
            <a:r>
              <a:rPr lang="en-US" b="1" cap="none" dirty="0">
                <a:latin typeface="Arial" panose="020B0604020202020204" pitchFamily="34" charset="0"/>
                <a:cs typeface="Arial" panose="020B0604020202020204" pitchFamily="34" charset="0"/>
              </a:rPr>
              <a:t>Understand what energy is.</a:t>
            </a:r>
            <a:endParaRPr lang="en-US" cap="none" dirty="0">
              <a:latin typeface="Arial" panose="020B0604020202020204" pitchFamily="34" charset="0"/>
              <a:cs typeface="Arial" panose="020B0604020202020204" pitchFamily="34" charset="0"/>
            </a:endParaRPr>
          </a:p>
          <a:p>
            <a:pPr lvl="0"/>
            <a:r>
              <a:rPr lang="en-US" b="1" cap="none" dirty="0">
                <a:latin typeface="Arial" panose="020B0604020202020204" pitchFamily="34" charset="0"/>
                <a:cs typeface="Arial" panose="020B0604020202020204" pitchFamily="34" charset="0"/>
              </a:rPr>
              <a:t>Know the different types of energy.</a:t>
            </a:r>
            <a:endParaRPr lang="en-US" cap="none" dirty="0">
              <a:latin typeface="Arial" panose="020B0604020202020204" pitchFamily="34" charset="0"/>
              <a:cs typeface="Arial" panose="020B0604020202020204" pitchFamily="34" charset="0"/>
            </a:endParaRPr>
          </a:p>
          <a:p>
            <a:endParaRPr lang="en-US" dirty="0"/>
          </a:p>
        </p:txBody>
      </p:sp>
      <p:sp>
        <p:nvSpPr>
          <p:cNvPr id="4" name="Rectangle 3">
            <a:extLst>
              <a:ext uri="{FF2B5EF4-FFF2-40B4-BE49-F238E27FC236}">
                <a16:creationId xmlns:a16="http://schemas.microsoft.com/office/drawing/2014/main" id="{DFF19FE8-6228-469F-80BB-F808A043B1FF}"/>
              </a:ext>
            </a:extLst>
          </p:cNvPr>
          <p:cNvSpPr/>
          <p:nvPr/>
        </p:nvSpPr>
        <p:spPr>
          <a:xfrm>
            <a:off x="321220" y="1669674"/>
            <a:ext cx="3636183" cy="675249"/>
          </a:xfrm>
          <a:prstGeom prst="rect">
            <a:avLst/>
          </a:prstGeom>
        </p:spPr>
        <p:txBody>
          <a:bodyPr wrap="square">
            <a:spAutoFit/>
          </a:bodyPr>
          <a:lstStyle/>
          <a:p>
            <a:pPr marL="228600" marR="0">
              <a:lnSpc>
                <a:spcPct val="115000"/>
              </a:lnSpc>
              <a:spcBef>
                <a:spcPts val="0"/>
              </a:spcBef>
              <a:spcAft>
                <a:spcPts val="1000"/>
              </a:spcAft>
            </a:pPr>
            <a:r>
              <a:rPr lang="en-US" sz="3600" b="1" dirty="0">
                <a:solidFill>
                  <a:srgbClr val="C00000"/>
                </a:solidFill>
                <a:latin typeface="Arial" panose="020B0604020202020204" pitchFamily="34" charset="0"/>
                <a:ea typeface="Calibri" panose="020F0502020204030204" pitchFamily="34" charset="0"/>
                <a:cs typeface="Arial" panose="020B0604020202020204" pitchFamily="34" charset="0"/>
              </a:rPr>
              <a:t>Objectives: </a:t>
            </a:r>
            <a:endParaRPr lang="en-US" sz="36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2936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ensive Children Thinking About Something Isolated On A White.. Stock  Photo, Picture And Royalty Free Image. Image 122887472.">
            <a:extLst>
              <a:ext uri="{FF2B5EF4-FFF2-40B4-BE49-F238E27FC236}">
                <a16:creationId xmlns:a16="http://schemas.microsoft.com/office/drawing/2014/main" id="{7B74B08F-8A37-4BA0-B007-2046E9D59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0967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9F767A6-1B7F-4DD7-875C-46A9C6F82634}"/>
              </a:ext>
            </a:extLst>
          </p:cNvPr>
          <p:cNvSpPr>
            <a:spLocks noGrp="1"/>
          </p:cNvSpPr>
          <p:nvPr>
            <p:ph type="title"/>
          </p:nvPr>
        </p:nvSpPr>
        <p:spPr>
          <a:xfrm>
            <a:off x="2906846" y="967132"/>
            <a:ext cx="6327098" cy="2315448"/>
          </a:xfrm>
        </p:spPr>
        <p:txBody>
          <a:bodyPr>
            <a:normAutofit fontScale="90000"/>
          </a:bodyPr>
          <a:lstStyle/>
          <a:p>
            <a:pPr algn="ctr"/>
            <a:r>
              <a:rPr lang="en-US" sz="5400" b="1" dirty="0">
                <a:solidFill>
                  <a:srgbClr val="C00000"/>
                </a:solidFill>
              </a:rPr>
              <a:t>What do you think Energy is?</a:t>
            </a:r>
            <a:br>
              <a:rPr lang="en-US" sz="5400" b="1" dirty="0">
                <a:solidFill>
                  <a:srgbClr val="C00000"/>
                </a:solidFill>
              </a:rPr>
            </a:br>
            <a:endParaRPr lang="en-US" sz="5400" b="1" dirty="0">
              <a:solidFill>
                <a:srgbClr val="C00000"/>
              </a:solidFill>
            </a:endParaRPr>
          </a:p>
        </p:txBody>
      </p:sp>
    </p:spTree>
    <p:extLst>
      <p:ext uri="{BB962C8B-B14F-4D97-AF65-F5344CB8AC3E}">
        <p14:creationId xmlns:p14="http://schemas.microsoft.com/office/powerpoint/2010/main" val="20763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767A6-1B7F-4DD7-875C-46A9C6F82634}"/>
              </a:ext>
            </a:extLst>
          </p:cNvPr>
          <p:cNvSpPr>
            <a:spLocks noGrp="1"/>
          </p:cNvSpPr>
          <p:nvPr>
            <p:ph type="title"/>
          </p:nvPr>
        </p:nvSpPr>
        <p:spPr/>
        <p:txBody>
          <a:bodyPr>
            <a:normAutofit/>
          </a:bodyPr>
          <a:lstStyle/>
          <a:p>
            <a:r>
              <a:rPr lang="en-US" b="1" dirty="0"/>
              <a:t>What is Energy?</a:t>
            </a:r>
            <a:endParaRPr lang="en-US" dirty="0"/>
          </a:p>
        </p:txBody>
      </p:sp>
      <p:sp>
        <p:nvSpPr>
          <p:cNvPr id="3" name="Content Placeholder 2">
            <a:extLst>
              <a:ext uri="{FF2B5EF4-FFF2-40B4-BE49-F238E27FC236}">
                <a16:creationId xmlns:a16="http://schemas.microsoft.com/office/drawing/2014/main" id="{307E95D8-727B-403E-B5C9-018CEA46D06A}"/>
              </a:ext>
            </a:extLst>
          </p:cNvPr>
          <p:cNvSpPr>
            <a:spLocks noGrp="1"/>
          </p:cNvSpPr>
          <p:nvPr>
            <p:ph idx="1"/>
          </p:nvPr>
        </p:nvSpPr>
        <p:spPr>
          <a:xfrm>
            <a:off x="1022143" y="1690688"/>
            <a:ext cx="10515600" cy="4347803"/>
          </a:xfrm>
        </p:spPr>
        <p:txBody>
          <a:bodyPr>
            <a:normAutofit fontScale="70000" lnSpcReduction="20000"/>
          </a:bodyPr>
          <a:lstStyle/>
          <a:p>
            <a:pPr>
              <a:lnSpc>
                <a:spcPct val="200000"/>
              </a:lnSpc>
            </a:pPr>
            <a:r>
              <a:rPr lang="en-US" sz="3300" cap="none" dirty="0">
                <a:latin typeface="Arial" panose="020B0604020202020204" pitchFamily="34" charset="0"/>
                <a:cs typeface="Arial" panose="020B0604020202020204" pitchFamily="34" charset="0"/>
              </a:rPr>
              <a:t>Energy </a:t>
            </a:r>
            <a:r>
              <a:rPr lang="en-US" sz="3300" dirty="0">
                <a:latin typeface="Arial" panose="020B0604020202020204" pitchFamily="34" charset="0"/>
                <a:cs typeface="Arial" panose="020B0604020202020204" pitchFamily="34" charset="0"/>
              </a:rPr>
              <a:t>i</a:t>
            </a:r>
            <a:r>
              <a:rPr lang="en-US" sz="3300" cap="none" dirty="0">
                <a:latin typeface="Arial" panose="020B0604020202020204" pitchFamily="34" charset="0"/>
                <a:cs typeface="Arial" panose="020B0604020202020204" pitchFamily="34" charset="0"/>
              </a:rPr>
              <a:t>s </a:t>
            </a:r>
            <a:r>
              <a:rPr lang="en-US" sz="3300" b="1" cap="none" dirty="0">
                <a:solidFill>
                  <a:srgbClr val="C00000"/>
                </a:solidFill>
                <a:latin typeface="Arial" panose="020B0604020202020204" pitchFamily="34" charset="0"/>
                <a:cs typeface="Arial" panose="020B0604020202020204" pitchFamily="34" charset="0"/>
              </a:rPr>
              <a:t>the</a:t>
            </a:r>
            <a:r>
              <a:rPr lang="en-US" sz="3300" cap="none" dirty="0">
                <a:solidFill>
                  <a:srgbClr val="C00000"/>
                </a:solidFill>
                <a:latin typeface="Arial" panose="020B0604020202020204" pitchFamily="34" charset="0"/>
                <a:cs typeface="Arial" panose="020B0604020202020204" pitchFamily="34" charset="0"/>
              </a:rPr>
              <a:t> </a:t>
            </a:r>
            <a:r>
              <a:rPr lang="en-US" sz="3300" b="1" cap="none" dirty="0">
                <a:solidFill>
                  <a:srgbClr val="C00000"/>
                </a:solidFill>
                <a:latin typeface="Arial" panose="020B0604020202020204" pitchFamily="34" charset="0"/>
                <a:cs typeface="Arial" panose="020B0604020202020204" pitchFamily="34" charset="0"/>
              </a:rPr>
              <a:t>ability to do work</a:t>
            </a:r>
            <a:r>
              <a:rPr lang="en-US" sz="3300" cap="none" dirty="0">
                <a:solidFill>
                  <a:schemeClr val="accent1">
                    <a:lumMod val="75000"/>
                  </a:schemeClr>
                </a:solidFill>
                <a:latin typeface="Arial" panose="020B0604020202020204" pitchFamily="34" charset="0"/>
                <a:cs typeface="Arial" panose="020B0604020202020204" pitchFamily="34" charset="0"/>
              </a:rPr>
              <a:t>.</a:t>
            </a:r>
            <a:r>
              <a:rPr lang="en-US" sz="3300" cap="none" dirty="0">
                <a:latin typeface="Arial" panose="020B0604020202020204" pitchFamily="34" charset="0"/>
                <a:cs typeface="Arial" panose="020B0604020202020204" pitchFamily="34" charset="0"/>
              </a:rPr>
              <a:t>  It is what </a:t>
            </a:r>
            <a:r>
              <a:rPr lang="en-US" sz="3300" b="1" cap="none" dirty="0">
                <a:latin typeface="Arial" panose="020B0604020202020204" pitchFamily="34" charset="0"/>
                <a:cs typeface="Arial" panose="020B0604020202020204" pitchFamily="34" charset="0"/>
              </a:rPr>
              <a:t>makes matter </a:t>
            </a:r>
            <a:r>
              <a:rPr lang="en-US" sz="3300" b="1" cap="none" dirty="0">
                <a:solidFill>
                  <a:srgbClr val="C00000"/>
                </a:solidFill>
                <a:latin typeface="Arial" panose="020B0604020202020204" pitchFamily="34" charset="0"/>
                <a:cs typeface="Arial" panose="020B0604020202020204" pitchFamily="34" charset="0"/>
              </a:rPr>
              <a:t>move or change</a:t>
            </a:r>
            <a:r>
              <a:rPr lang="en-US" sz="3300" cap="none" dirty="0">
                <a:latin typeface="Arial" panose="020B0604020202020204" pitchFamily="34" charset="0"/>
                <a:cs typeface="Arial" panose="020B0604020202020204" pitchFamily="34" charset="0"/>
              </a:rPr>
              <a:t>. </a:t>
            </a:r>
          </a:p>
          <a:p>
            <a:pPr marL="0" indent="0">
              <a:lnSpc>
                <a:spcPct val="200000"/>
              </a:lnSpc>
              <a:buNone/>
            </a:pPr>
            <a:r>
              <a:rPr lang="en-US" sz="4700" dirty="0"/>
              <a:t>The unit of energy:</a:t>
            </a:r>
            <a:endParaRPr lang="en-US" sz="4700" cap="none" dirty="0">
              <a:latin typeface="Arial" panose="020B0604020202020204" pitchFamily="34" charset="0"/>
              <a:cs typeface="Arial" panose="020B0604020202020204" pitchFamily="34" charset="0"/>
            </a:endParaRPr>
          </a:p>
          <a:p>
            <a:r>
              <a:rPr lang="en-US" sz="3800" dirty="0"/>
              <a:t>The unit of energy is Joules, and it is often measured in Kilo joules.</a:t>
            </a:r>
          </a:p>
          <a:p>
            <a:endParaRPr lang="en-US" sz="3800" dirty="0"/>
          </a:p>
          <a:p>
            <a:r>
              <a:rPr lang="en-US" sz="3800" dirty="0"/>
              <a:t>1000 Joules = 1 KJ</a:t>
            </a:r>
          </a:p>
          <a:p>
            <a:pPr marL="0" indent="0">
              <a:buNone/>
            </a:pPr>
            <a:endParaRPr lang="en-US" sz="3200" cap="none" dirty="0">
              <a:latin typeface="Arial" panose="020B0604020202020204" pitchFamily="34" charset="0"/>
              <a:cs typeface="Arial" panose="020B0604020202020204" pitchFamily="34" charset="0"/>
            </a:endParaRPr>
          </a:p>
          <a:p>
            <a:pPr marL="0" indent="0">
              <a:buNone/>
            </a:pPr>
            <a:endParaRPr lang="en-US" sz="3600" dirty="0"/>
          </a:p>
        </p:txBody>
      </p:sp>
    </p:spTree>
    <p:extLst>
      <p:ext uri="{BB962C8B-B14F-4D97-AF65-F5344CB8AC3E}">
        <p14:creationId xmlns:p14="http://schemas.microsoft.com/office/powerpoint/2010/main" val="174693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04F2DD-0463-458A-8F03-DEF5076A6622}"/>
              </a:ext>
            </a:extLst>
          </p:cNvPr>
          <p:cNvSpPr>
            <a:spLocks noGrp="1"/>
          </p:cNvSpPr>
          <p:nvPr>
            <p:ph idx="1"/>
          </p:nvPr>
        </p:nvSpPr>
        <p:spPr>
          <a:xfrm>
            <a:off x="613611" y="625475"/>
            <a:ext cx="10740189" cy="5679072"/>
          </a:xfrm>
        </p:spPr>
        <p:txBody>
          <a:bodyPr>
            <a:normAutofit/>
          </a:bodyPr>
          <a:lstStyle/>
          <a:p>
            <a:pPr>
              <a:lnSpc>
                <a:spcPct val="150000"/>
              </a:lnSpc>
            </a:pPr>
            <a:r>
              <a:rPr lang="en-US" sz="2000" dirty="0">
                <a:latin typeface="Arial" panose="020B0604020202020204" pitchFamily="34" charset="0"/>
                <a:cs typeface="Arial" panose="020B0604020202020204" pitchFamily="34" charset="0"/>
              </a:rPr>
              <a:t>All the energy stored in the food and fuels comes basically from the </a:t>
            </a:r>
            <a:r>
              <a:rPr lang="en-US" sz="2000" b="1" dirty="0">
                <a:latin typeface="Arial" panose="020B0604020202020204" pitchFamily="34" charset="0"/>
                <a:cs typeface="Arial" panose="020B0604020202020204" pitchFamily="34" charset="0"/>
              </a:rPr>
              <a:t>sun.</a:t>
            </a:r>
          </a:p>
          <a:p>
            <a:pPr>
              <a:lnSpc>
                <a:spcPct val="150000"/>
              </a:lnSpc>
            </a:pPr>
            <a:endParaRPr lang="en-US" sz="20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Keeping your body warm, moving, and talking all need energy. Children need energy </a:t>
            </a:r>
            <a:r>
              <a:rPr lang="en-US" sz="2000" b="1" u="sng" dirty="0">
                <a:latin typeface="Arial" panose="020B0604020202020204" pitchFamily="34" charset="0"/>
                <a:cs typeface="Arial" panose="020B0604020202020204" pitchFamily="34" charset="0"/>
              </a:rPr>
              <a:t>to grow bigger bones, muscles and brains.</a:t>
            </a:r>
          </a:p>
          <a:p>
            <a:pPr>
              <a:lnSpc>
                <a:spcPct val="150000"/>
              </a:lnSpc>
            </a:pPr>
            <a:endParaRPr lang="en-US" sz="2000" b="1" u="sng"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About three quarters of the energy that you need every day is for processes in the body like breathing. You then need more energy for all the other activities that you do such as walking, running or swimming.  </a:t>
            </a:r>
          </a:p>
        </p:txBody>
      </p:sp>
    </p:spTree>
    <p:extLst>
      <p:ext uri="{BB962C8B-B14F-4D97-AF65-F5344CB8AC3E}">
        <p14:creationId xmlns:p14="http://schemas.microsoft.com/office/powerpoint/2010/main" val="4282732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417A5-0BA9-4671-A2D3-234D7E747C59}"/>
              </a:ext>
            </a:extLst>
          </p:cNvPr>
          <p:cNvSpPr>
            <a:spLocks noGrp="1"/>
          </p:cNvSpPr>
          <p:nvPr>
            <p:ph type="title"/>
          </p:nvPr>
        </p:nvSpPr>
        <p:spPr/>
        <p:txBody>
          <a:bodyPr/>
          <a:lstStyle/>
          <a:p>
            <a:r>
              <a:rPr lang="en-US" dirty="0"/>
              <a:t>Forms of energy:</a:t>
            </a:r>
          </a:p>
        </p:txBody>
      </p:sp>
      <p:sp>
        <p:nvSpPr>
          <p:cNvPr id="3" name="Content Placeholder 2">
            <a:extLst>
              <a:ext uri="{FF2B5EF4-FFF2-40B4-BE49-F238E27FC236}">
                <a16:creationId xmlns:a16="http://schemas.microsoft.com/office/drawing/2014/main" id="{E0B4E075-F86E-4E16-A61B-CCC71F069540}"/>
              </a:ext>
            </a:extLst>
          </p:cNvPr>
          <p:cNvSpPr>
            <a:spLocks noGrp="1"/>
          </p:cNvSpPr>
          <p:nvPr>
            <p:ph idx="1"/>
          </p:nvPr>
        </p:nvSpPr>
        <p:spPr/>
        <p:txBody>
          <a:bodyPr/>
          <a:lstStyle/>
          <a:p>
            <a:endParaRPr lang="en-US" dirty="0"/>
          </a:p>
          <a:p>
            <a:pPr>
              <a:lnSpc>
                <a:spcPct val="150000"/>
              </a:lnSpc>
            </a:pPr>
            <a:r>
              <a:rPr lang="en-US" b="1" dirty="0">
                <a:solidFill>
                  <a:schemeClr val="tx1">
                    <a:lumMod val="95000"/>
                    <a:lumOff val="5000"/>
                  </a:schemeClr>
                </a:solidFill>
                <a:latin typeface="Arial" panose="020B0604020202020204" pitchFamily="34" charset="0"/>
                <a:cs typeface="Arial" panose="020B0604020202020204" pitchFamily="34" charset="0"/>
              </a:rPr>
              <a:t>Can you think of some forms of energy around you?</a:t>
            </a:r>
            <a:endParaRPr lang="en-US" b="1" dirty="0">
              <a:solidFill>
                <a:srgbClr val="C00000"/>
              </a:solidFill>
              <a:latin typeface="Arial" panose="020B0604020202020204" pitchFamily="34" charset="0"/>
              <a:cs typeface="Arial" panose="020B0604020202020204" pitchFamily="34" charset="0"/>
            </a:endParaRPr>
          </a:p>
          <a:p>
            <a:endParaRPr lang="en-US" sz="3200" dirty="0"/>
          </a:p>
          <a:p>
            <a:pPr marL="0" indent="0">
              <a:buNone/>
            </a:pPr>
            <a:r>
              <a:rPr lang="en-US" sz="3200" dirty="0">
                <a:hlinkClick r:id="rId2"/>
              </a:rPr>
              <a:t>https://www.youtube.com/watch?v=63t0Y2ACoh4</a:t>
            </a:r>
            <a:endParaRPr lang="en-US" sz="3200" dirty="0"/>
          </a:p>
          <a:p>
            <a:endParaRPr lang="en-US" dirty="0"/>
          </a:p>
        </p:txBody>
      </p:sp>
    </p:spTree>
    <p:extLst>
      <p:ext uri="{BB962C8B-B14F-4D97-AF65-F5344CB8AC3E}">
        <p14:creationId xmlns:p14="http://schemas.microsoft.com/office/powerpoint/2010/main" val="404225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3631-109B-4A7E-AD00-C6E4DBE5CD90}"/>
              </a:ext>
            </a:extLst>
          </p:cNvPr>
          <p:cNvSpPr>
            <a:spLocks noGrp="1"/>
          </p:cNvSpPr>
          <p:nvPr>
            <p:ph type="title"/>
          </p:nvPr>
        </p:nvSpPr>
        <p:spPr>
          <a:xfrm>
            <a:off x="821025" y="0"/>
            <a:ext cx="8596668" cy="1320800"/>
          </a:xfrm>
        </p:spPr>
        <p:txBody>
          <a:bodyPr>
            <a:normAutofit fontScale="90000"/>
          </a:bodyPr>
          <a:lstStyle/>
          <a:p>
            <a:pPr>
              <a:lnSpc>
                <a:spcPct val="200000"/>
              </a:lnSpc>
            </a:pPr>
            <a:r>
              <a:rPr lang="en-US" b="1" dirty="0">
                <a:solidFill>
                  <a:srgbClr val="C00000"/>
                </a:solidFill>
              </a:rPr>
              <a:t>Types of energy:</a:t>
            </a:r>
            <a:r>
              <a:rPr lang="en-US" b="1" dirty="0"/>
              <a:t/>
            </a:r>
            <a:br>
              <a:rPr lang="en-US" b="1" dirty="0"/>
            </a:br>
            <a:endParaRPr lang="en-US" b="1" dirty="0"/>
          </a:p>
        </p:txBody>
      </p:sp>
      <p:sp>
        <p:nvSpPr>
          <p:cNvPr id="3" name="Content Placeholder 2">
            <a:extLst>
              <a:ext uri="{FF2B5EF4-FFF2-40B4-BE49-F238E27FC236}">
                <a16:creationId xmlns:a16="http://schemas.microsoft.com/office/drawing/2014/main" id="{03045FBE-8FA6-4691-A459-B1796B33A198}"/>
              </a:ext>
            </a:extLst>
          </p:cNvPr>
          <p:cNvSpPr>
            <a:spLocks noGrp="1"/>
          </p:cNvSpPr>
          <p:nvPr>
            <p:ph idx="1"/>
          </p:nvPr>
        </p:nvSpPr>
        <p:spPr>
          <a:xfrm>
            <a:off x="470262" y="1084218"/>
            <a:ext cx="8530047" cy="1567542"/>
          </a:xfrm>
        </p:spPr>
        <p:txBody>
          <a:bodyPr>
            <a:normAutofit fontScale="62500" lnSpcReduction="20000"/>
          </a:bodyPr>
          <a:lstStyle/>
          <a:p>
            <a:pPr>
              <a:lnSpc>
                <a:spcPct val="120000"/>
              </a:lnSpc>
            </a:pPr>
            <a:r>
              <a:rPr lang="en-US" sz="5100" dirty="0">
                <a:latin typeface="Arial" panose="020B0604020202020204" pitchFamily="34" charset="0"/>
                <a:cs typeface="Arial" panose="020B0604020202020204" pitchFamily="34" charset="0"/>
              </a:rPr>
              <a:t>There are many different types of energy, but they can be categorized into </a:t>
            </a:r>
            <a:r>
              <a:rPr lang="en-US" sz="5100" b="1" dirty="0">
                <a:latin typeface="Arial" panose="020B0604020202020204" pitchFamily="34" charset="0"/>
                <a:cs typeface="Arial" panose="020B0604020202020204" pitchFamily="34" charset="0"/>
              </a:rPr>
              <a:t>two</a:t>
            </a:r>
            <a:r>
              <a:rPr lang="en-US" sz="5100" dirty="0">
                <a:latin typeface="Arial" panose="020B0604020202020204" pitchFamily="34" charset="0"/>
                <a:cs typeface="Arial" panose="020B0604020202020204" pitchFamily="34" charset="0"/>
              </a:rPr>
              <a:t> main forms:</a:t>
            </a:r>
            <a:endParaRPr lang="en-US" dirty="0">
              <a:latin typeface="Arial" panose="020B0604020202020204" pitchFamily="34" charset="0"/>
              <a:cs typeface="Arial" panose="020B0604020202020204" pitchFamily="34" charset="0"/>
            </a:endParaRPr>
          </a:p>
        </p:txBody>
      </p:sp>
      <p:pic>
        <p:nvPicPr>
          <p:cNvPr id="4" name="Picture 3" descr="STEAMism - Types of Energy Infographic">
            <a:extLst>
              <a:ext uri="{FF2B5EF4-FFF2-40B4-BE49-F238E27FC236}">
                <a16:creationId xmlns:a16="http://schemas.microsoft.com/office/drawing/2014/main" id="{B5F40B9B-8D3C-41E0-9F98-3B18B5C3D7C3}"/>
              </a:ext>
            </a:extLst>
          </p:cNvPr>
          <p:cNvPicPr/>
          <p:nvPr/>
        </p:nvPicPr>
        <p:blipFill rotWithShape="1">
          <a:blip r:embed="rId2">
            <a:extLst>
              <a:ext uri="{28A0092B-C50C-407E-A947-70E740481C1C}">
                <a14:useLocalDpi xmlns:a14="http://schemas.microsoft.com/office/drawing/2010/main" val="0"/>
              </a:ext>
            </a:extLst>
          </a:blip>
          <a:srcRect t="20755" b="51007"/>
          <a:stretch/>
        </p:blipFill>
        <p:spPr bwMode="auto">
          <a:xfrm>
            <a:off x="582064" y="2651760"/>
            <a:ext cx="9444429" cy="416083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4093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31E8AD5-F060-4AC8-9BF0-94FD4D9556E1}"/>
              </a:ext>
            </a:extLst>
          </p:cNvPr>
          <p:cNvGraphicFramePr>
            <a:graphicFrameLocks noGrp="1"/>
          </p:cNvGraphicFramePr>
          <p:nvPr>
            <p:ph idx="1"/>
            <p:extLst>
              <p:ext uri="{D42A27DB-BD31-4B8C-83A1-F6EECF244321}">
                <p14:modId xmlns:p14="http://schemas.microsoft.com/office/powerpoint/2010/main" val="1484740521"/>
              </p:ext>
            </p:extLst>
          </p:nvPr>
        </p:nvGraphicFramePr>
        <p:xfrm>
          <a:off x="179882" y="164892"/>
          <a:ext cx="11407515" cy="6474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3768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03263-BF08-4170-9937-2D831A720DE6}"/>
              </a:ext>
            </a:extLst>
          </p:cNvPr>
          <p:cNvSpPr>
            <a:spLocks noGrp="1"/>
          </p:cNvSpPr>
          <p:nvPr>
            <p:ph type="title"/>
          </p:nvPr>
        </p:nvSpPr>
        <p:spPr/>
        <p:txBody>
          <a:bodyPr>
            <a:normAutofit/>
          </a:bodyPr>
          <a:lstStyle/>
          <a:p>
            <a:r>
              <a:rPr lang="en-US" b="1" dirty="0"/>
              <a:t>Forms of </a:t>
            </a:r>
            <a:r>
              <a:rPr lang="en-US" b="1" dirty="0">
                <a:solidFill>
                  <a:srgbClr val="C00000"/>
                </a:solidFill>
              </a:rPr>
              <a:t>Kinetic Energy</a:t>
            </a:r>
            <a:r>
              <a:rPr lang="en-US" b="1" dirty="0"/>
              <a:t>:</a:t>
            </a:r>
            <a:r>
              <a:rPr lang="en-US" b="1" dirty="0">
                <a:solidFill>
                  <a:srgbClr val="FF0000"/>
                </a:solidFill>
              </a:rPr>
              <a:t/>
            </a:r>
            <a:br>
              <a:rPr lang="en-US" b="1" dirty="0">
                <a:solidFill>
                  <a:srgbClr val="FF0000"/>
                </a:solidFill>
              </a:rPr>
            </a:br>
            <a:endParaRPr lang="en-US" dirty="0">
              <a:solidFill>
                <a:srgbClr val="FF0000"/>
              </a:solidFill>
            </a:endParaRPr>
          </a:p>
        </p:txBody>
      </p:sp>
      <p:pic>
        <p:nvPicPr>
          <p:cNvPr id="10" name="Content Placeholder 9" descr="Image result for Mechanical energy">
            <a:extLst>
              <a:ext uri="{FF2B5EF4-FFF2-40B4-BE49-F238E27FC236}">
                <a16:creationId xmlns:a16="http://schemas.microsoft.com/office/drawing/2014/main" id="{D41398DB-566A-4F13-931E-4CE48ED606DD}"/>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tretch/>
        </p:blipFill>
        <p:spPr bwMode="auto">
          <a:xfrm>
            <a:off x="4385815" y="3527728"/>
            <a:ext cx="1180407" cy="1147156"/>
          </a:xfrm>
          <a:prstGeom prst="rect">
            <a:avLst/>
          </a:prstGeom>
          <a:noFill/>
          <a:ln>
            <a:noFill/>
          </a:ln>
          <a:extLst>
            <a:ext uri="{53640926-AAD7-44D8-BBD7-CCE9431645EC}">
              <a14:shadowObscured xmlns:a14="http://schemas.microsoft.com/office/drawing/2010/main"/>
            </a:ext>
          </a:extLst>
        </p:spPr>
      </p:pic>
      <p:sp>
        <p:nvSpPr>
          <p:cNvPr id="8" name="Rectangle 7">
            <a:extLst>
              <a:ext uri="{FF2B5EF4-FFF2-40B4-BE49-F238E27FC236}">
                <a16:creationId xmlns:a16="http://schemas.microsoft.com/office/drawing/2014/main" id="{15BB1905-8D6B-459B-8DBC-8F134648DE3A}"/>
              </a:ext>
            </a:extLst>
          </p:cNvPr>
          <p:cNvSpPr/>
          <p:nvPr/>
        </p:nvSpPr>
        <p:spPr>
          <a:xfrm>
            <a:off x="685637" y="1027906"/>
            <a:ext cx="7010563" cy="5907771"/>
          </a:xfrm>
          <a:prstGeom prst="rect">
            <a:avLst/>
          </a:prstGeom>
        </p:spPr>
        <p:txBody>
          <a:bodyPr wrap="square">
            <a:spAutoFit/>
          </a:bodyPr>
          <a:lstStyle/>
          <a:p>
            <a:pPr marL="342900" lvl="0" indent="-342900">
              <a:lnSpc>
                <a:spcPct val="150000"/>
              </a:lnSpc>
              <a:spcAft>
                <a:spcPts val="1000"/>
              </a:spcAft>
              <a:tabLst>
                <a:tab pos="457200" algn="l"/>
              </a:tabLst>
            </a:pPr>
            <a:r>
              <a:rPr lang="en-US" sz="2800" b="1" dirty="0">
                <a:solidFill>
                  <a:srgbClr val="C00000"/>
                </a:solidFill>
                <a:latin typeface="+mj-lt"/>
                <a:ea typeface="Calibri" panose="020F0502020204030204" pitchFamily="34" charset="0"/>
                <a:cs typeface="Arial" panose="020B0604020202020204" pitchFamily="34" charset="0"/>
              </a:rPr>
              <a:t>1</a:t>
            </a:r>
            <a:r>
              <a:rPr lang="en-US" sz="2800" b="1" dirty="0">
                <a:solidFill>
                  <a:schemeClr val="bg2"/>
                </a:solidFill>
                <a:latin typeface="+mj-lt"/>
                <a:ea typeface="Calibri" panose="020F0502020204030204" pitchFamily="34" charset="0"/>
                <a:cs typeface="Arial" panose="020B0604020202020204" pitchFamily="34" charset="0"/>
              </a:rPr>
              <a:t>- </a:t>
            </a:r>
            <a:r>
              <a:rPr lang="en-US" sz="2800" b="1" dirty="0">
                <a:solidFill>
                  <a:srgbClr val="C00000"/>
                </a:solidFill>
                <a:latin typeface="Arial" panose="020B0604020202020204" pitchFamily="34" charset="0"/>
                <a:ea typeface="Calibri" panose="020F0502020204030204" pitchFamily="34" charset="0"/>
                <a:cs typeface="Arial" panose="020B0604020202020204" pitchFamily="34" charset="0"/>
              </a:rPr>
              <a:t>Kinetic (Movement) energy</a:t>
            </a:r>
            <a:r>
              <a:rPr lang="en-US" sz="2800" dirty="0">
                <a:solidFill>
                  <a:schemeClr val="bg2"/>
                </a:solidFill>
                <a:latin typeface="Arial" panose="020B0604020202020204" pitchFamily="34" charset="0"/>
                <a:ea typeface="Calibri" panose="020F0502020204030204" pitchFamily="34" charset="0"/>
                <a:cs typeface="Arial" panose="020B0604020202020204" pitchFamily="34" charset="0"/>
              </a:rPr>
              <a:t>:</a:t>
            </a:r>
          </a:p>
          <a:p>
            <a:pPr marL="428625" marR="0">
              <a:lnSpc>
                <a:spcPct val="150000"/>
              </a:lnSpc>
              <a:spcBef>
                <a:spcPts val="0"/>
              </a:spcBef>
              <a:spcAft>
                <a:spcPts val="1000"/>
              </a:spcAft>
            </a:pPr>
            <a:r>
              <a:rPr lang="en-US" sz="2800" dirty="0">
                <a:latin typeface="Arial" panose="020B0604020202020204" pitchFamily="34" charset="0"/>
                <a:ea typeface="Calibri" panose="020F0502020204030204" pitchFamily="34" charset="0"/>
                <a:cs typeface="Arial" panose="020B0604020202020204" pitchFamily="34" charset="0"/>
              </a:rPr>
              <a:t>Is the energy an object has because of its motion. </a:t>
            </a:r>
            <a:r>
              <a:rPr lang="en-US" sz="2800" b="1" dirty="0">
                <a:solidFill>
                  <a:srgbClr val="C00000"/>
                </a:solidFill>
                <a:latin typeface="Arial" panose="020B0604020202020204" pitchFamily="34" charset="0"/>
                <a:ea typeface="Calibri" panose="020F0502020204030204" pitchFamily="34" charset="0"/>
                <a:cs typeface="Arial" panose="020B0604020202020204" pitchFamily="34" charset="0"/>
              </a:rPr>
              <a:t>A fast-moving </a:t>
            </a:r>
            <a:r>
              <a:rPr lang="en-US" sz="2800" dirty="0">
                <a:latin typeface="Arial" panose="020B0604020202020204" pitchFamily="34" charset="0"/>
                <a:ea typeface="Calibri" panose="020F0502020204030204" pitchFamily="34" charset="0"/>
                <a:cs typeface="Arial" panose="020B0604020202020204" pitchFamily="34" charset="0"/>
              </a:rPr>
              <a:t>object has </a:t>
            </a:r>
            <a:r>
              <a:rPr lang="en-US" sz="2800" b="1" dirty="0">
                <a:solidFill>
                  <a:srgbClr val="C00000"/>
                </a:solidFill>
                <a:latin typeface="Arial" panose="020B0604020202020204" pitchFamily="34" charset="0"/>
                <a:ea typeface="Calibri" panose="020F0502020204030204" pitchFamily="34" charset="0"/>
                <a:cs typeface="Arial" panose="020B0604020202020204" pitchFamily="34" charset="0"/>
              </a:rPr>
              <a:t>more kinetic energy </a:t>
            </a:r>
            <a:r>
              <a:rPr lang="en-US" sz="2800" dirty="0">
                <a:latin typeface="Arial" panose="020B0604020202020204" pitchFamily="34" charset="0"/>
                <a:ea typeface="Calibri" panose="020F0502020204030204" pitchFamily="34" charset="0"/>
                <a:cs typeface="Arial" panose="020B0604020202020204" pitchFamily="34" charset="0"/>
              </a:rPr>
              <a:t>than a slow-moving object. </a:t>
            </a:r>
          </a:p>
          <a:p>
            <a:pPr marL="428625" marR="0">
              <a:lnSpc>
                <a:spcPct val="150000"/>
              </a:lnSpc>
              <a:spcBef>
                <a:spcPts val="0"/>
              </a:spcBef>
              <a:spcAft>
                <a:spcPts val="1000"/>
              </a:spcAft>
            </a:pPr>
            <a:r>
              <a:rPr lang="en-US" sz="2800" dirty="0">
                <a:latin typeface="Arial" panose="020B0604020202020204" pitchFamily="34" charset="0"/>
                <a:ea typeface="Calibri" panose="020F0502020204030204" pitchFamily="34" charset="0"/>
                <a:cs typeface="Arial" panose="020B0604020202020204" pitchFamily="34" charset="0"/>
              </a:rPr>
              <a:t>Examples of kinetic (</a:t>
            </a:r>
            <a:r>
              <a:rPr lang="en-US" sz="2800" dirty="0">
                <a:solidFill>
                  <a:srgbClr val="C00000"/>
                </a:solidFill>
                <a:latin typeface="Arial" panose="020B0604020202020204" pitchFamily="34" charset="0"/>
                <a:ea typeface="Calibri" panose="020F0502020204030204" pitchFamily="34" charset="0"/>
                <a:cs typeface="Arial" panose="020B0604020202020204" pitchFamily="34" charset="0"/>
              </a:rPr>
              <a:t>movement</a:t>
            </a:r>
            <a:r>
              <a:rPr lang="en-US" sz="2800" dirty="0">
                <a:latin typeface="Arial" panose="020B0604020202020204" pitchFamily="34" charset="0"/>
                <a:ea typeface="Calibri" panose="020F0502020204030204" pitchFamily="34" charset="0"/>
                <a:cs typeface="Arial" panose="020B0604020202020204" pitchFamily="34" charset="0"/>
              </a:rPr>
              <a:t>) energy include wind, a flowing river, a moving car, or a person running.</a:t>
            </a:r>
            <a:endParaRPr lang="en-US" sz="2000" dirty="0">
              <a:effectLst/>
              <a:latin typeface="Candara" panose="020E0502030303020204" pitchFamily="34" charset="0"/>
              <a:ea typeface="Calibri" panose="020F0502020204030204" pitchFamily="34" charset="0"/>
              <a:cs typeface="Arial" panose="020B0604020202020204" pitchFamily="34" charset="0"/>
            </a:endParaRPr>
          </a:p>
          <a:p>
            <a:pPr marL="428625" marR="0">
              <a:lnSpc>
                <a:spcPts val="1950"/>
              </a:lnSpc>
              <a:spcBef>
                <a:spcPts val="0"/>
              </a:spcBef>
              <a:spcAft>
                <a:spcPts val="10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074" name="Picture 2" descr="Potential and Kinetic Energy">
            <a:extLst>
              <a:ext uri="{FF2B5EF4-FFF2-40B4-BE49-F238E27FC236}">
                <a16:creationId xmlns:a16="http://schemas.microsoft.com/office/drawing/2014/main" id="{46A5276F-2244-4D3B-8C7C-67ECECAE35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5754" y="2045984"/>
            <a:ext cx="449580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5736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759</TotalTime>
  <Words>544</Words>
  <Application>Microsoft Office PowerPoint</Application>
  <PresentationFormat>Widescreen</PresentationFormat>
  <Paragraphs>75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Candara</vt:lpstr>
      <vt:lpstr>Trebuchet MS</vt:lpstr>
      <vt:lpstr>Wingdings 3</vt:lpstr>
      <vt:lpstr>Facet</vt:lpstr>
      <vt:lpstr>Energy  </vt:lpstr>
      <vt:lpstr>PowerPoint Presentation</vt:lpstr>
      <vt:lpstr>What do you think Energy is? </vt:lpstr>
      <vt:lpstr>What is Energy?</vt:lpstr>
      <vt:lpstr>PowerPoint Presentation</vt:lpstr>
      <vt:lpstr>Forms of energy:</vt:lpstr>
      <vt:lpstr>Types of energy: </vt:lpstr>
      <vt:lpstr>PowerPoint Presentation</vt:lpstr>
      <vt:lpstr>Forms of Kinetic Energy: </vt:lpstr>
      <vt:lpstr>Forms of Kinetic Energy: </vt:lpstr>
      <vt:lpstr>Forms of Kinetic Energy: </vt:lpstr>
      <vt:lpstr>Forms of Kinetic Energy: </vt:lpstr>
      <vt:lpstr>Forms of Kinetic Energy: </vt:lpstr>
      <vt:lpstr>Forms of Potential Energy: </vt:lpstr>
      <vt:lpstr>Forms of Potential Energy: </vt:lpstr>
      <vt:lpstr>Forms of Potential Energy: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dc:title>
  <dc:creator>Admin</dc:creator>
  <cp:lastModifiedBy>W.AlBagain</cp:lastModifiedBy>
  <cp:revision>42</cp:revision>
  <dcterms:created xsi:type="dcterms:W3CDTF">2021-01-18T19:23:13Z</dcterms:created>
  <dcterms:modified xsi:type="dcterms:W3CDTF">2022-10-27T20:25:33Z</dcterms:modified>
</cp:coreProperties>
</file>