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AFB374-C80C-4D09-ABD5-E7DF4E75BC4A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30C113-40A3-43D1-83AD-44AB671C72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1219200"/>
            <a:ext cx="4572000" cy="3505200"/>
          </a:xfrm>
        </p:spPr>
        <p:txBody>
          <a:bodyPr>
            <a:noAutofit/>
          </a:bodyPr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التربية الدينية المسيحية</a:t>
            </a:r>
          </a:p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للصف الرابع الأساسي </a:t>
            </a:r>
          </a:p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الدرس الرابع: </a:t>
            </a:r>
          </a:p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الإنجيليون الأربعة 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enovo\OneDrive\Desktop\تحضير ريم 2020\الصف الرابع\درس 4 الإنجيليون الأربعة\012017-09-18-08-10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886200" cy="584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19200"/>
            <a:ext cx="5943600" cy="838200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كيف كُتِبت الأناجيل الأربعة؟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sz="3600" b="1" dirty="0" smtClean="0">
                <a:latin typeface="Arial" pitchFamily="34" charset="0"/>
                <a:cs typeface="Arial" pitchFamily="34" charset="0"/>
              </a:rPr>
              <a:t>مَعَ الرسل وتلاميذ يسوع (متى، مرقس، لوقا، يوحنا) ما قالَهُ الرُّسُل الإثنا عَشَر عن الرَّب يسوع المسيح </a:t>
            </a:r>
            <a:r>
              <a:rPr lang="ar-JO" sz="3600" b="1" u="sng" dirty="0" smtClean="0">
                <a:latin typeface="Arial" pitchFamily="34" charset="0"/>
                <a:cs typeface="Arial" pitchFamily="34" charset="0"/>
              </a:rPr>
              <a:t>بإلهام من الروح القُدُس </a:t>
            </a:r>
            <a:r>
              <a:rPr lang="ar-JO" sz="3600" b="1" dirty="0" smtClean="0">
                <a:latin typeface="Arial" pitchFamily="34" charset="0"/>
                <a:cs typeface="Arial" pitchFamily="34" charset="0"/>
              </a:rPr>
              <a:t>في أربعة كُتُب عُرِفَت بِالبشائر الأربع وهي تُكمل بعضها البعض، مكونة كتابا واحدا وهو العهد الجديد (الإنجيل) 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ما الأدوات التي استخدمها التلاميذ في كتابة الإنجيل؟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438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 smtClean="0">
                <a:latin typeface="Arial" pitchFamily="34" charset="0"/>
                <a:cs typeface="Arial" pitchFamily="34" charset="0"/>
              </a:rPr>
              <a:t>ورق البردى والجلود 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enovo\OneDrive\Desktop\natural-leath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9000"/>
            <a:ext cx="3810000" cy="2781300"/>
          </a:xfrm>
          <a:prstGeom prst="rect">
            <a:avLst/>
          </a:prstGeom>
          <a:noFill/>
        </p:spPr>
      </p:pic>
      <p:pic>
        <p:nvPicPr>
          <p:cNvPr id="2051" name="Picture 3" descr="C:\Users\Lenovo\OneDriv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429000"/>
            <a:ext cx="310515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581400" cy="838200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من هو القديس متى؟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OneDrive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3505200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121920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-الإسم: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متى، ولاوي بن حَلْفَى.  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-معنى اسمه: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عطية الله.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-عمله: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عشار (جابي ضرائب). 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-بأي لُغة كتب إنجيله: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اللغة الآرامية               وتُرجمت باللغة اليونانية.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-لمن كتب إنجيله: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لليهود والمسيحيين.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-رمزه ولماذا: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رمزه وجه الإنسان، لأنه بدأ بشارته بنسب يسوع وبظهور الملاك </a:t>
            </a:r>
          </a:p>
          <a:p>
            <a:pPr algn="r"/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ليوسف</a:t>
            </a:r>
            <a:r>
              <a:rPr lang="ar-JO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ماذا كتب بالإنجيل: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البشارة الأولى.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581400" y="16002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-الإسم: </a:t>
            </a:r>
            <a:r>
              <a:rPr lang="ar-JO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اسمه الأصلي يوحنا ولُقِّبَ بِ مُرقس.</a:t>
            </a: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-معنى اسمه: </a:t>
            </a:r>
            <a:r>
              <a:rPr lang="ar-JO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حنان الله.</a:t>
            </a: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-بأي لُغة كتب إنجيله: </a:t>
            </a:r>
            <a:r>
              <a:rPr lang="ar-JO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باللغة اليونانية.</a:t>
            </a: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-لمن كتب إنجيله: </a:t>
            </a:r>
            <a:r>
              <a:rPr lang="ar-JO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للوثنيين.</a:t>
            </a: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-رمزه ولماذا: </a:t>
            </a:r>
            <a:r>
              <a:rPr lang="ar-JO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رمزه وجه الأسد، لأنه يذكر كثيرا عن معجزات يسوع وقوة التعليم الإلهي التي تشبه قوة الأسد.</a:t>
            </a:r>
            <a:br>
              <a:rPr lang="ar-JO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ماذا كتب بالإنجيل: </a:t>
            </a:r>
            <a:r>
              <a:rPr lang="ar-JO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البشارة الثانية.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572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من هو القديس مرقس؟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Lenovo\OneDrive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3429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من هو القديس لوقا؟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Lenovo\OneDrive\Desktop\60171213_08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3457575" cy="4953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1143000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-الإسم: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لوقا.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-معنى اسمه: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المُسْتَنير.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-عمله: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طبيب.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-بأي لُغة كتب إنجيله: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باللغة اليونانية.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-لمن كتب إنجيله: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للأمم الوثنية.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-رمزه ولماذا: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رمزه وجه الثور، لأنه ركز </a:t>
            </a:r>
          </a:p>
          <a:p>
            <a:pPr algn="r"/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في بشارته على ذبيحة المسيح له المجد</a:t>
            </a:r>
            <a:r>
              <a:rPr lang="ar-JO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-ماذا كتب بالإنجيل: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 البشارة الثالثة، </a:t>
            </a:r>
          </a:p>
          <a:p>
            <a:pPr algn="r"/>
            <a:r>
              <a:rPr lang="ar-JO" sz="2800" b="1" dirty="0" smtClean="0">
                <a:latin typeface="Arial" pitchFamily="34" charset="0"/>
                <a:cs typeface="Arial" pitchFamily="34" charset="0"/>
              </a:rPr>
              <a:t>                       أعمال الرسل.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من هو القديس يوحنا؟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Lenovo\OneDrive\Desktop\22946513_06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3419475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1143000"/>
            <a:ext cx="495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-الإسم: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يوحنا بن زبدى ولُقِبَ بيوحنا</a:t>
            </a:r>
          </a:p>
          <a:p>
            <a:pPr algn="r"/>
            <a:r>
              <a:rPr lang="ar-JO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        اللاهوتي.   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-معنى اسمه: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حنان الله.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-عمله: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صياد.</a:t>
            </a:r>
            <a:endParaRPr lang="ar-JO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-بأي لُغة كتب إنجيله: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باللغة اليونانية.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-لمن كتب إنجيله: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للجماعات المسيحية.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-رمزه ولماذا: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رمزه وجه النسر، لأنه حَلَّقَ في سماء اللاهوت</a:t>
            </a:r>
            <a:r>
              <a:rPr lang="ar-JO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r>
              <a:rPr lang="ar-JO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-ماذا كتب بالإنجيل: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 البشارة الرابعة، </a:t>
            </a:r>
          </a:p>
          <a:p>
            <a:pPr algn="r"/>
            <a:r>
              <a:rPr lang="ar-JO" sz="2800" b="1" dirty="0" smtClean="0">
                <a:latin typeface="Arial" pitchFamily="34" charset="0"/>
                <a:cs typeface="Arial" pitchFamily="34" charset="0"/>
              </a:rPr>
              <a:t>                       ثلاث رسائل،</a:t>
            </a:r>
          </a:p>
          <a:p>
            <a:pPr algn="r"/>
            <a:r>
              <a:rPr lang="ar-JO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JO" sz="2800" b="1" dirty="0" smtClean="0">
                <a:latin typeface="Arial" pitchFamily="34" charset="0"/>
                <a:cs typeface="Arial" pitchFamily="34" charset="0"/>
              </a:rPr>
              <a:t>                      رؤيا يوحنا.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ar-JO" sz="5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مع أطيب الأمنيات </a:t>
            </a:r>
            <a:endParaRPr lang="en-US" sz="5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Lenovo\OneDrive\Desktop\تحضير ريم 2020\صور الدروس\8e9cd49757c76ac521b939e0534af9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95600"/>
            <a:ext cx="4495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310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Slide 1</vt:lpstr>
      <vt:lpstr>كيف كُتِبت الأناجيل الأربعة؟</vt:lpstr>
      <vt:lpstr>ما الأدوات التي استخدمها التلاميذ في كتابة الإنجيل؟</vt:lpstr>
      <vt:lpstr>من هو القديس متى؟</vt:lpstr>
      <vt:lpstr>-الإسم: اسمه الأصلي يوحنا ولُقِّبَ بِ مُرقس. -معنى اسمه: حنان الله. -بأي لُغة كتب إنجيله: باللغة اليونانية. -لمن كتب إنجيله: للوثنيين. -رمزه ولماذا: رمزه وجه الأسد، لأنه يذكر كثيرا عن معجزات يسوع وقوة التعليم الإلهي التي تشبه قوة الأسد. ماذا كتب بالإنجيل: البشارة الثانية.</vt:lpstr>
      <vt:lpstr>من هو القديس لوقا؟</vt:lpstr>
      <vt:lpstr>من هو القديس يوحنا؟</vt:lpstr>
      <vt:lpstr>مع أطيب الأمنيات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8</cp:revision>
  <dcterms:created xsi:type="dcterms:W3CDTF">2020-11-25T18:24:56Z</dcterms:created>
  <dcterms:modified xsi:type="dcterms:W3CDTF">2020-11-25T19:42:54Z</dcterms:modified>
</cp:coreProperties>
</file>