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3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5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9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650B-18AD-46CE-8AC2-F25E0821C138}" type="datetimeFigureOut">
              <a:rPr lang="en-US" smtClean="0"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4D69-B55A-4A56-824A-BFE9C606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1067" y="537882"/>
            <a:ext cx="5950072" cy="2476171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83741" y="3381935"/>
            <a:ext cx="3832412" cy="32138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336" y="674608"/>
            <a:ext cx="1627773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2" y="352051"/>
            <a:ext cx="1914310" cy="1877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122" y="5276744"/>
            <a:ext cx="2121592" cy="141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454" t="10825" r="6248" b="9690"/>
          <a:stretch/>
        </p:blipFill>
        <p:spPr>
          <a:xfrm>
            <a:off x="45487" y="2552513"/>
            <a:ext cx="3114912" cy="154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066" y="3434546"/>
            <a:ext cx="3244539" cy="1421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56" y="4421654"/>
            <a:ext cx="2301833" cy="21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2412" y="1021976"/>
            <a:ext cx="5540188" cy="21784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11171"/>
              </p:ext>
            </p:extLst>
          </p:nvPr>
        </p:nvGraphicFramePr>
        <p:xfrm>
          <a:off x="1436914" y="4036956"/>
          <a:ext cx="9448800" cy="246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600"/>
                <a:gridCol w="3657600"/>
                <a:gridCol w="3149600"/>
              </a:tblGrid>
              <a:tr h="2465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29" y="4230198"/>
            <a:ext cx="2728685" cy="2078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41" y="4192895"/>
            <a:ext cx="1975671" cy="2116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034" y="4438544"/>
            <a:ext cx="3222172" cy="14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3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56743" y="275771"/>
            <a:ext cx="4078514" cy="3367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53393"/>
              </p:ext>
            </p:extLst>
          </p:nvPr>
        </p:nvGraphicFramePr>
        <p:xfrm>
          <a:off x="1770743" y="4217609"/>
          <a:ext cx="8694057" cy="24589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4114"/>
                <a:gridCol w="2631924"/>
                <a:gridCol w="2898019"/>
              </a:tblGrid>
              <a:tr h="2458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06" y="4426857"/>
            <a:ext cx="2401941" cy="1900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071" y="4481417"/>
            <a:ext cx="2908653" cy="1931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012" y="4535032"/>
            <a:ext cx="1920406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05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5657" y="275772"/>
            <a:ext cx="3802743" cy="3367314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84420"/>
              </p:ext>
            </p:extLst>
          </p:nvPr>
        </p:nvGraphicFramePr>
        <p:xfrm>
          <a:off x="1015999" y="4377265"/>
          <a:ext cx="9144000" cy="2255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144"/>
                <a:gridCol w="2365828"/>
                <a:gridCol w="3077028"/>
              </a:tblGrid>
              <a:tr h="22557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7090" r="65450"/>
          <a:stretch/>
        </p:blipFill>
        <p:spPr>
          <a:xfrm>
            <a:off x="4925787" y="4512321"/>
            <a:ext cx="2084613" cy="1985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4694306"/>
            <a:ext cx="2139881" cy="162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585" y="4575722"/>
            <a:ext cx="3376385" cy="18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74" y="491359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54605"/>
              </p:ext>
            </p:extLst>
          </p:nvPr>
        </p:nvGraphicFramePr>
        <p:xfrm>
          <a:off x="1669142" y="3428998"/>
          <a:ext cx="8127999" cy="2376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2376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873" y="3730310"/>
            <a:ext cx="1798476" cy="177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932" y="3428998"/>
            <a:ext cx="1734484" cy="2206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114" y="3596534"/>
            <a:ext cx="2039347" cy="20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66" y="285784"/>
            <a:ext cx="4096867" cy="338357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915215"/>
              </p:ext>
            </p:extLst>
          </p:nvPr>
        </p:nvGraphicFramePr>
        <p:xfrm>
          <a:off x="1653989" y="4072465"/>
          <a:ext cx="8506010" cy="2357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7344"/>
                <a:gridCol w="2709333"/>
                <a:gridCol w="2709333"/>
              </a:tblGrid>
              <a:tr h="2357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258" y="4249340"/>
            <a:ext cx="2496716" cy="2003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032" r="17347"/>
          <a:stretch/>
        </p:blipFill>
        <p:spPr>
          <a:xfrm>
            <a:off x="2167785" y="4160902"/>
            <a:ext cx="1748118" cy="218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186" y="4229965"/>
            <a:ext cx="2331626" cy="20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31" y="721026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4895"/>
              </p:ext>
            </p:extLst>
          </p:nvPr>
        </p:nvGraphicFramePr>
        <p:xfrm>
          <a:off x="2031999" y="3630705"/>
          <a:ext cx="8127999" cy="27835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27835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307" r="12993"/>
          <a:stretch/>
        </p:blipFill>
        <p:spPr>
          <a:xfrm>
            <a:off x="2243266" y="3691464"/>
            <a:ext cx="2151529" cy="2662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44" y="3891395"/>
            <a:ext cx="2293252" cy="2262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379" y="3891395"/>
            <a:ext cx="2609893" cy="23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006" y="430305"/>
            <a:ext cx="3939988" cy="3388659"/>
          </a:xfrm>
          <a:prstGeom prst="rect">
            <a:avLst/>
          </a:prstGeom>
          <a:solidFill>
            <a:srgbClr val="57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571534"/>
              </p:ext>
            </p:extLst>
          </p:nvPr>
        </p:nvGraphicFramePr>
        <p:xfrm>
          <a:off x="2032000" y="4249268"/>
          <a:ext cx="8537388" cy="223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3118722"/>
              </a:tblGrid>
              <a:tr h="223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516" y="4386088"/>
            <a:ext cx="2180965" cy="1958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889" y="4558553"/>
            <a:ext cx="2340395" cy="1618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66" y="4410403"/>
            <a:ext cx="2461348" cy="19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1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31" y="836933"/>
            <a:ext cx="5553937" cy="218865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58914"/>
              </p:ext>
            </p:extLst>
          </p:nvPr>
        </p:nvGraphicFramePr>
        <p:xfrm>
          <a:off x="2031999" y="4014194"/>
          <a:ext cx="8833225" cy="2534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9571"/>
                <a:gridCol w="2352820"/>
                <a:gridCol w="3310834"/>
              </a:tblGrid>
              <a:tr h="25345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923" y="4365625"/>
            <a:ext cx="2886840" cy="163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996" y="4365625"/>
            <a:ext cx="2754588" cy="1831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608" y="4273041"/>
            <a:ext cx="2077575" cy="20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0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THINK PAD</cp:lastModifiedBy>
  <cp:revision>4</cp:revision>
  <dcterms:created xsi:type="dcterms:W3CDTF">2020-10-21T17:35:12Z</dcterms:created>
  <dcterms:modified xsi:type="dcterms:W3CDTF">2020-10-21T18:01:50Z</dcterms:modified>
</cp:coreProperties>
</file>