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ctr">
              <a:defRPr sz="5500"/>
            </a:lvl1pPr>
          </a:lstStyle>
          <a:p>
            <a:r>
              <a:rPr lang="fr-FR" altLang="ko-KR" smtClean="0"/>
              <a:t>Cliquez pour modifier le style du titre</a:t>
            </a:r>
            <a:endParaRPr lang="ko-KR" altLang="ko-KR"/>
          </a:p>
        </p:txBody>
      </p:sp>
      <p:sp>
        <p:nvSpPr>
          <p:cNvPr id="5" name="Rectangle 3"/>
          <p:cNvSpPr>
            <a:spLocks noGrp="1"/>
          </p:cNvSpPr>
          <p:nvPr>
            <p:ph type="subTitle" idx="1"/>
          </p:nvPr>
        </p:nvSpPr>
        <p:spPr>
          <a:xfrm>
            <a:off x="1371600" y="375372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altLang="ko-KR" smtClean="0"/>
              <a:t>Cliquez pour modifier le style des sous-titres du masque</a:t>
            </a:r>
            <a:endParaRPr lang="ko-KR" altLang="ko-KR"/>
          </a:p>
        </p:txBody>
      </p:sp>
      <p:sp>
        <p:nvSpPr>
          <p:cNvPr id="10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7302-48A4-4512-B81B-B9CBBF623E2B}" type="datetimeFigureOut">
              <a:rPr lang="fr-FR" smtClean="0"/>
              <a:pPr/>
              <a:t>04/04/2012</a:t>
            </a:fld>
            <a:endParaRPr lang="fr-FR"/>
          </a:p>
        </p:txBody>
      </p:sp>
      <p:sp>
        <p:nvSpPr>
          <p:cNvPr id="30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8750-A075-4C2B-BDF9-86DA62B5CC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ko-KR" smtClean="0"/>
              <a:t>Cliquez pour modifier le style du titre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altLang="ko-KR" smtClean="0"/>
              <a:t>Cliquez pour modifier les styles du texte du masque</a:t>
            </a:r>
          </a:p>
          <a:p>
            <a:pPr lvl="1"/>
            <a:r>
              <a:rPr lang="fr-FR" altLang="ko-KR" smtClean="0"/>
              <a:t>Deuxième niveau</a:t>
            </a:r>
          </a:p>
          <a:p>
            <a:pPr lvl="2"/>
            <a:r>
              <a:rPr lang="fr-FR" altLang="ko-KR" smtClean="0"/>
              <a:t>Troisième niveau</a:t>
            </a:r>
          </a:p>
          <a:p>
            <a:pPr lvl="3"/>
            <a:r>
              <a:rPr lang="fr-FR" altLang="ko-KR" smtClean="0"/>
              <a:t>Quatrième niveau</a:t>
            </a:r>
          </a:p>
          <a:p>
            <a:pPr lvl="4"/>
            <a:r>
              <a:rPr lang="fr-FR" altLang="ko-KR" smtClean="0"/>
              <a:t>Cinquième niveau</a:t>
            </a:r>
            <a:endParaRPr lang="ko-KR" altLang="ko-KR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7302-48A4-4512-B81B-B9CBBF623E2B}" type="datetimeFigureOut">
              <a:rPr lang="fr-FR" smtClean="0"/>
              <a:pPr/>
              <a:t>04/04/2012</a:t>
            </a:fld>
            <a:endParaRPr lang="fr-FR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8750-A075-4C2B-BDF9-86DA62B5CC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altLang="ko-KR" smtClean="0"/>
              <a:t>Cliquez pour modifier le style du titre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altLang="ko-KR" smtClean="0"/>
              <a:t>Cliquez pour modifier les styles du texte du masque</a:t>
            </a:r>
          </a:p>
          <a:p>
            <a:pPr lvl="1"/>
            <a:r>
              <a:rPr lang="fr-FR" altLang="ko-KR" smtClean="0"/>
              <a:t>Deuxième niveau</a:t>
            </a:r>
          </a:p>
          <a:p>
            <a:pPr lvl="2"/>
            <a:r>
              <a:rPr lang="fr-FR" altLang="ko-KR" smtClean="0"/>
              <a:t>Troisième niveau</a:t>
            </a:r>
          </a:p>
          <a:p>
            <a:pPr lvl="3"/>
            <a:r>
              <a:rPr lang="fr-FR" altLang="ko-KR" smtClean="0"/>
              <a:t>Quatrième niveau</a:t>
            </a:r>
          </a:p>
          <a:p>
            <a:pPr lvl="4"/>
            <a:r>
              <a:rPr lang="fr-FR" altLang="ko-KR" smtClean="0"/>
              <a:t>Cinquième niveau</a:t>
            </a:r>
            <a:endParaRPr lang="ko-KR" altLang="ko-KR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7302-48A4-4512-B81B-B9CBBF623E2B}" type="datetimeFigureOut">
              <a:rPr lang="fr-FR" smtClean="0"/>
              <a:pPr/>
              <a:t>04/04/2012</a:t>
            </a:fld>
            <a:endParaRPr lang="fr-FR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8750-A075-4C2B-BDF9-86DA62B5CC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ko-KR" smtClean="0"/>
              <a:t>Cliquez pour modifier le style du titre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altLang="ko-KR" smtClean="0"/>
              <a:t>Cliquez pour modifier les styles du texte du masque</a:t>
            </a:r>
          </a:p>
          <a:p>
            <a:pPr lvl="1"/>
            <a:r>
              <a:rPr lang="fr-FR" altLang="ko-KR" smtClean="0"/>
              <a:t>Deuxième niveau</a:t>
            </a:r>
          </a:p>
          <a:p>
            <a:pPr lvl="2"/>
            <a:r>
              <a:rPr lang="fr-FR" altLang="ko-KR" smtClean="0"/>
              <a:t>Troisième niveau</a:t>
            </a:r>
          </a:p>
          <a:p>
            <a:pPr lvl="3"/>
            <a:r>
              <a:rPr lang="fr-FR" altLang="ko-KR" smtClean="0"/>
              <a:t>Quatrième niveau</a:t>
            </a:r>
          </a:p>
          <a:p>
            <a:pPr lvl="4"/>
            <a:r>
              <a:rPr lang="fr-FR" altLang="ko-KR" smtClean="0"/>
              <a:t>Cinquième niveau</a:t>
            </a:r>
            <a:endParaRPr lang="ko-KR" altLang="ko-KR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7302-48A4-4512-B81B-B9CBBF623E2B}" type="datetimeFigureOut">
              <a:rPr lang="fr-FR" smtClean="0"/>
              <a:pPr/>
              <a:t>04/04/2012</a:t>
            </a:fld>
            <a:endParaRPr lang="fr-FR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8750-A075-4C2B-BDF9-86DA62B5CC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05125"/>
            <a:ext cx="7772400" cy="1362075"/>
          </a:xfrm>
        </p:spPr>
        <p:txBody>
          <a:bodyPr anchor="t"/>
          <a:lstStyle>
            <a:lvl1pPr algn="l">
              <a:defRPr sz="4300" b="1" cap="none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636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7302-48A4-4512-B81B-B9CBBF623E2B}" type="datetimeFigureOut">
              <a:rPr lang="fr-FR" smtClean="0"/>
              <a:pPr/>
              <a:t>04/04/2012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8750-A075-4C2B-BDF9-86DA62B5CC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7302-48A4-4512-B81B-B9CBBF623E2B}" type="datetimeFigureOut">
              <a:rPr lang="fr-FR" smtClean="0"/>
              <a:pPr/>
              <a:t>04/04/2012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8750-A075-4C2B-BDF9-86DA62B5CC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 algn="l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 algn="l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7302-48A4-4512-B81B-B9CBBF623E2B}" type="datetimeFigureOut">
              <a:rPr lang="fr-FR" smtClean="0"/>
              <a:pPr/>
              <a:t>04/04/2012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8750-A075-4C2B-BDF9-86DA62B5CC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ko-KR" smtClean="0"/>
              <a:t>Cliquez pour modifier le style du titre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7302-48A4-4512-B81B-B9CBBF623E2B}" type="datetimeFigureOut">
              <a:rPr lang="fr-FR" smtClean="0"/>
              <a:pPr/>
              <a:t>04/04/2012</a:t>
            </a:fld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8750-A075-4C2B-BDF9-86DA62B5CC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7302-48A4-4512-B81B-B9CBBF623E2B}" type="datetimeFigureOut">
              <a:rPr lang="fr-FR" smtClean="0"/>
              <a:pPr/>
              <a:t>04/04/2012</a:t>
            </a:fld>
            <a:endParaRPr lang="fr-FR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8750-A075-4C2B-BDF9-86DA62B5CC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lIns="45720" rIns="45720" anchor="b">
            <a:scene3d>
              <a:camera prst="orthographicFront"/>
              <a:lightRig rig="soft" dir="t"/>
            </a:scene3d>
            <a:sp3d prstMaterial="powder">
              <a:bevelT w="0" h="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>
            <a:lvl1pPr algn="l">
              <a:defRPr sz="2000" b="1" cap="all" baseline="0">
                <a:effectLst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799"/>
            <a:ext cx="5111750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608"/>
            <a:ext cx="3008313" cy="4691063"/>
          </a:xfrm>
        </p:spPr>
        <p:txBody>
          <a:bodyPr lIns="45720" rIns="4572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7302-48A4-4512-B81B-B9CBBF623E2B}" type="datetimeFigureOut">
              <a:rPr lang="fr-FR" smtClean="0"/>
              <a:pPr/>
              <a:t>04/04/2012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8750-A075-4C2B-BDF9-86DA62B5CC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21172883" flipH="1">
            <a:off x="4068648" y="1312793"/>
            <a:ext cx="3673971" cy="3673971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63500" dist="635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21435926" flipH="1">
            <a:off x="4045012" y="1267664"/>
            <a:ext cx="3673971" cy="3673971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63500" dist="635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65563" y="1252028"/>
            <a:ext cx="3840480" cy="3840480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76200" dist="635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293056">
            <a:off x="4124179" y="1181685"/>
            <a:ext cx="3977640" cy="3977640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50000" dist="50800" dir="12900000" sy="99500" kx="90000" ky="150000" algn="tl" rotWithShape="0">
              <a:srgbClr val="000000">
                <a:alpha val="3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605" y="1041009"/>
            <a:ext cx="2743200" cy="1715088"/>
          </a:xfrm>
        </p:spPr>
        <p:txBody>
          <a:bodyPr lIns="45720" rIns="45720" bIns="0" anchor="b">
            <a:scene3d>
              <a:camera prst="orthographicFront"/>
              <a:lightRig rig="soft" dir="t"/>
            </a:scene3d>
            <a:sp3d prstMaterial="powder">
              <a:bevelT w="0" h="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>
            <a:lvl1pPr algn="l">
              <a:defRPr sz="1900" b="1" cap="all" baseline="0">
                <a:effectLst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93056">
            <a:off x="4284199" y="1341705"/>
            <a:ext cx="3657600" cy="3657600"/>
          </a:xfrm>
          <a:prstGeom prst="rect">
            <a:avLst/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605" y="2792436"/>
            <a:ext cx="2743200" cy="2194561"/>
          </a:xfrm>
        </p:spPr>
        <p:txBody>
          <a:bodyPr lIns="54864" tIns="45720" rIns="45720" bIns="0"/>
          <a:lstStyle>
            <a:lvl1pPr marL="9144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7302-48A4-4512-B81B-B9CBBF623E2B}" type="datetimeFigureOut">
              <a:rPr lang="fr-FR" smtClean="0"/>
              <a:pPr/>
              <a:t>04/04/2012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8750-A075-4C2B-BDF9-86DA62B5CC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/>
          <a:p>
            <a:r>
              <a:rPr lang="fr-FR" altLang="ko-KR" smtClean="0"/>
              <a:t>Cliquez pour modifier le style du titre</a:t>
            </a:r>
            <a:endParaRPr lang="ko-KR" altLang="ko-KR" dirty="0"/>
          </a:p>
        </p:txBody>
      </p:sp>
      <p:sp>
        <p:nvSpPr>
          <p:cNvPr id="28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/>
            <a:r>
              <a:rPr lang="fr-FR" altLang="ko-KR" smtClean="0"/>
              <a:t>Cliquez pour modifier les styles du texte du masque</a:t>
            </a:r>
          </a:p>
          <a:p>
            <a:pPr lvl="1"/>
            <a:r>
              <a:rPr lang="fr-FR" altLang="ko-KR" smtClean="0"/>
              <a:t>Deuxième niveau</a:t>
            </a:r>
          </a:p>
          <a:p>
            <a:pPr lvl="2"/>
            <a:r>
              <a:rPr lang="fr-FR" altLang="ko-KR" smtClean="0"/>
              <a:t>Troisième niveau</a:t>
            </a:r>
          </a:p>
          <a:p>
            <a:pPr lvl="3"/>
            <a:r>
              <a:rPr lang="fr-FR" altLang="ko-KR" smtClean="0"/>
              <a:t>Quatrième niveau</a:t>
            </a:r>
          </a:p>
          <a:p>
            <a:pPr lvl="4"/>
            <a:r>
              <a:rPr lang="fr-FR" altLang="ko-KR" smtClean="0"/>
              <a:t>Cinquième niveau</a:t>
            </a:r>
            <a:endParaRPr lang="ko-KR" altLang="ko-KR" dirty="0"/>
          </a:p>
        </p:txBody>
      </p:sp>
      <p:sp>
        <p:nvSpPr>
          <p:cNvPr id="1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/>
          <a:lstStyle>
            <a:lvl1pPr>
              <a:defRPr sz="1100"/>
            </a:lvl1pPr>
          </a:lstStyle>
          <a:p>
            <a:fld id="{F1B77302-48A4-4512-B81B-B9CBBF623E2B}" type="datetimeFigureOut">
              <a:rPr lang="fr-FR" smtClean="0"/>
              <a:pPr/>
              <a:t>04/04/2012</a:t>
            </a:fld>
            <a:endParaRPr lang="fr-FR"/>
          </a:p>
        </p:txBody>
      </p:sp>
      <p:sp>
        <p:nvSpPr>
          <p:cNvPr id="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/>
          <a:lstStyle>
            <a:lvl1pPr algn="ctr">
              <a:defRPr sz="1100"/>
            </a:lvl1pPr>
          </a:lstStyle>
          <a:p>
            <a:endParaRPr lang="fr-FR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/>
          <a:lstStyle>
            <a:lvl1pPr algn="r">
              <a:defRPr sz="1100"/>
            </a:lvl1pPr>
          </a:lstStyle>
          <a:p>
            <a:fld id="{E4278750-A075-4C2B-BDF9-86DA62B5CC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 dir="ld"/>
  </p:transition>
  <p:txStyles>
    <p:titleStyle>
      <a:lvl1pPr algn="l" rtl="0" eaLnBrk="1" latinLnBrk="1" hangingPunct="1">
        <a:spcBef>
          <a:spcPct val="0"/>
        </a:spcBef>
        <a:buNone/>
        <a:defRPr sz="4500" b="1">
          <a:solidFill>
            <a:schemeClr val="tx2"/>
          </a:solidFill>
          <a:effectLst>
            <a:outerShdw blurRad="55000" dist="22000" dir="5400000" algn="t" rotWithShape="0">
              <a:prstClr val="black">
                <a:alpha val="80000"/>
              </a:prstClr>
            </a:outerShdw>
          </a:effectLst>
          <a:latin typeface="+mj-ea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4048" indent="-274320" algn="l" rtl="0" eaLnBrk="1" latinLnBrk="1" hangingPunct="1">
        <a:spcBef>
          <a:spcPct val="20000"/>
        </a:spcBef>
        <a:buClr>
          <a:schemeClr val="tx2"/>
        </a:buClr>
        <a:buSzPct val="75000"/>
        <a:buFont typeface="Wingdings 2" pitchFamily="18" charset="2"/>
        <a:buChar char=""/>
        <a:defRPr sz="2700">
          <a:solidFill>
            <a:schemeClr val="tx1"/>
          </a:solidFill>
          <a:latin typeface="+mn-ea"/>
          <a:ea typeface="+mn-ea"/>
          <a:cs typeface="+mn-cs"/>
        </a:defRPr>
      </a:lvl1pPr>
      <a:lvl2pPr marL="676656" indent="-228600" algn="l" rtl="0" eaLnBrk="1" latinLnBrk="1" hangingPunct="1">
        <a:spcBef>
          <a:spcPct val="20000"/>
        </a:spcBef>
        <a:buClr>
          <a:schemeClr val="tx2"/>
        </a:buClr>
        <a:buFont typeface="Wingdings 3" pitchFamily="18" charset="2"/>
        <a:buChar char="­"/>
        <a:defRPr sz="2100">
          <a:solidFill>
            <a:schemeClr val="tx1"/>
          </a:solidFill>
          <a:latin typeface="+mn-ea"/>
          <a:ea typeface="+mn-ea"/>
          <a:cs typeface="+mn-cs"/>
        </a:defRPr>
      </a:lvl2pPr>
      <a:lvl3pPr marL="932688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2000">
          <a:solidFill>
            <a:schemeClr val="tx1"/>
          </a:solidFill>
          <a:latin typeface="+mn-ea"/>
          <a:ea typeface="+mn-ea"/>
          <a:cs typeface="+mn-cs"/>
        </a:defRPr>
      </a:lvl3pPr>
      <a:lvl4pPr marL="1197864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4pPr>
      <a:lvl5pPr marL="1463040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5pPr>
      <a:lvl6pPr marL="1719072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6pPr>
      <a:lvl7pPr marL="1984248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7pPr>
      <a:lvl8pPr marL="2249424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600">
          <a:solidFill>
            <a:schemeClr val="tx1"/>
          </a:solidFill>
          <a:latin typeface="+mn-ea"/>
          <a:ea typeface="+mn-ea"/>
          <a:cs typeface="+mn-cs"/>
        </a:defRPr>
      </a:lvl8pPr>
      <a:lvl9pPr marL="2505456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6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lvl1pPr marL="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1.bp.blogspot.com/_-c2ImfpPlns/STgKvFe-tuI/AAAAAAAAADo/-OVlAn8fe78/s1600/reporting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188640"/>
            <a:ext cx="5188159" cy="5162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899592" y="5517232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Reported</a:t>
            </a:r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 Speech 2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itchFamily="82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50292" y="2132856"/>
            <a:ext cx="4550599" cy="389336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3528" y="1052736"/>
            <a:ext cx="85195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Hand in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your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essays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next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week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 » the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teacher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told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the class.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4919008"/>
            <a:ext cx="864399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teacher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told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the class to hand in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their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essays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next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week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/the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following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week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fr-F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43608" y="0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Choose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from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these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verbs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endParaRPr lang="fr-FR" sz="2000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persuade;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order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ask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advise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tell; </a:t>
            </a:r>
            <a:endParaRPr lang="fr-FR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encourage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invite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beg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remind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980728"/>
            <a:ext cx="85195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Don’t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forget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 post the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letter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 »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wife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 me.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5286388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My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wife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reminded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me to post the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letter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fr-F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4034" name="Picture 2" descr="C:\Documents and Settings\JANET\Local Settings\Temporary Internet Files\Content.IE5\78FLRAGC\MCj04414550000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1628800"/>
            <a:ext cx="5544616" cy="554461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043608" y="0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Choose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from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these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verbs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endParaRPr lang="fr-FR" sz="2000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persuade;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order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ask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advise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tell; </a:t>
            </a:r>
            <a:endParaRPr lang="fr-FR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encourage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invite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beg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remind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C:\Documents and Settings\JANET\Local Settings\Temporary Internet Files\Content.IE5\78FLRAGC\MCj04132840000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2000240"/>
            <a:ext cx="4585580" cy="33950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1520" y="980728"/>
            <a:ext cx="85195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Come and have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dinner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with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fr-FR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 » Rosie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 John.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5286388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Rosie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invited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John to 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have</a:t>
            </a:r>
          </a:p>
          <a:p>
            <a:pPr algn="ctr"/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dinner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with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them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fr-F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43608" y="0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Choose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from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these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verbs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endParaRPr lang="fr-FR" sz="2000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persuade;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order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ask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advise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tell; </a:t>
            </a:r>
            <a:endParaRPr lang="fr-FR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encourage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invite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beg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remind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980728"/>
            <a:ext cx="85195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You must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pay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 fine of £100, » the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judge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 Edward Fox.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5286388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judge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ordered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Edward Fox to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pay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a fine of £100.</a:t>
            </a:r>
            <a:endParaRPr lang="fr-F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6082" name="Picture 2" descr="C:\Documents and Settings\JANET\Local Settings\Temporary Internet Files\Content.IE5\94AVGEBJ\MCj04348790000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90038" y="2132856"/>
            <a:ext cx="3450114" cy="345011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043608" y="0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Choose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from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these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verbs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endParaRPr lang="fr-FR" sz="2000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persuade;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order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ask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advise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tell; </a:t>
            </a:r>
            <a:endParaRPr lang="fr-FR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encourage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invite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beg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remind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JANET\Local Settings\Temporary Internet Files\Content.IE5\P87DPOOJ\MCj04337020000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3212976"/>
            <a:ext cx="1969277" cy="223400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5536" y="980728"/>
            <a:ext cx="851958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</a:t>
            </a:r>
            <a:r>
              <a:rPr lang="fr-F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Buy</a:t>
            </a:r>
            <a:r>
              <a:rPr lang="fr-F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the </a:t>
            </a:r>
            <a:r>
              <a:rPr lang="fr-F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red</a:t>
            </a:r>
            <a:r>
              <a:rPr lang="fr-F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dress</a:t>
            </a:r>
            <a:r>
              <a:rPr lang="fr-F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not the green one, » Betty </a:t>
            </a:r>
            <a:r>
              <a:rPr lang="fr-F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 Jane.  « </a:t>
            </a:r>
            <a:r>
              <a:rPr lang="fr-F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It’s</a:t>
            </a:r>
            <a:r>
              <a:rPr lang="fr-F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much</a:t>
            </a:r>
            <a:r>
              <a:rPr lang="fr-F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nicer</a:t>
            </a:r>
            <a:r>
              <a:rPr lang="fr-F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 »  « </a:t>
            </a:r>
            <a:r>
              <a:rPr lang="fr-F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Mmm</a:t>
            </a:r>
            <a:r>
              <a:rPr lang="fr-F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…  </a:t>
            </a:r>
            <a:r>
              <a:rPr lang="fr-F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I’m</a:t>
            </a:r>
            <a:r>
              <a:rPr lang="fr-F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not sure.  OK, </a:t>
            </a:r>
            <a:r>
              <a:rPr lang="fr-F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I’ll</a:t>
            </a:r>
            <a:r>
              <a:rPr lang="fr-F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buy</a:t>
            </a:r>
            <a:r>
              <a:rPr lang="fr-F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the </a:t>
            </a:r>
            <a:r>
              <a:rPr lang="fr-F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red</a:t>
            </a:r>
            <a:r>
              <a:rPr lang="fr-F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one.  </a:t>
            </a:r>
            <a:r>
              <a:rPr lang="fr-F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You’re</a:t>
            </a:r>
            <a:r>
              <a:rPr lang="fr-F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right! » </a:t>
            </a:r>
            <a:r>
              <a:rPr lang="fr-F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Jane.</a:t>
            </a:r>
            <a:endParaRPr lang="fr-FR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5286388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Betty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persuaded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Jane to </a:t>
            </a:r>
            <a:endParaRPr lang="fr-FR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buy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red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dress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fr-F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43608" y="0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Choose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from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these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verbs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endParaRPr lang="fr-FR" sz="2000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persuade;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order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ask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advise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tell; </a:t>
            </a:r>
            <a:endParaRPr lang="fr-FR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encourage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invite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beg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remind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JANET\Local Settings\Temporary Internet Files\Content.IE5\AZMP2YH4\MCj04347790000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2143116"/>
            <a:ext cx="4429156" cy="44291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24418" y="980728"/>
            <a:ext cx="851958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You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really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should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paint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professionally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 »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Gill to Henry.  « 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You’re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really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good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 »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5286388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Gill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encouraged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Henry to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paint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professionally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fr-F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43608" y="0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Choose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from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these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verbs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endParaRPr lang="fr-FR" sz="2000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persuade;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order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ask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advise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tell; </a:t>
            </a:r>
            <a:endParaRPr lang="fr-FR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encourage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invite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beg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remind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JANET\Local Settings\Temporary Internet Files\Content.IE5\P87DPOOJ\MCj02818520000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03091" y="2204865"/>
            <a:ext cx="3611983" cy="3745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1520" y="980728"/>
            <a:ext cx="85195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Please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please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don’t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tell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father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 »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she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 me.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5286388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She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begged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me not to </a:t>
            </a:r>
            <a:endParaRPr lang="fr-FR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tell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her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father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fr-F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43608" y="0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Choose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from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these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verbs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endParaRPr lang="fr-FR" sz="2000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persuade;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order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ask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advise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tell; </a:t>
            </a:r>
            <a:endParaRPr lang="fr-FR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encourage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invite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beg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remind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JANET\Local Settings\Temporary Internet Files\Content.IE5\AZMP2YH4\MCj04155780000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2071678"/>
            <a:ext cx="4282289" cy="3464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395536" y="980728"/>
            <a:ext cx="851958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I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think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should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sell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your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shares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 »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his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accountant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fr-FR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 Bill.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5286388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His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accountant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advised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Bill </a:t>
            </a:r>
            <a:endParaRPr lang="fr-FR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sell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his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shares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fr-F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43608" y="0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Choose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from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these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verbs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endParaRPr lang="fr-FR" sz="2000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persuade;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order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ask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advise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tell; </a:t>
            </a:r>
            <a:endParaRPr lang="fr-FR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encourage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invite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beg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remind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sateur\AppData\Local\Microsoft\Windows\Temporary Internet Files\Content.IE5\S4C0PV05\MC9003441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340768"/>
            <a:ext cx="3528392" cy="404508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95536" y="0"/>
            <a:ext cx="85195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</a:t>
            </a:r>
            <a:r>
              <a:rPr lang="fr-FR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</a:p>
          <a:p>
            <a:pPr algn="ctr"/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</a:t>
            </a:r>
            <a:r>
              <a:rPr lang="fr-FR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I’m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going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 Paris </a:t>
            </a:r>
            <a:r>
              <a:rPr lang="fr-FR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soon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»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4929198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She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said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(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that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 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she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was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going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to Paris 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soon</a:t>
            </a:r>
            <a:endParaRPr lang="fr-F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6632"/>
            <a:ext cx="85195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</a:p>
          <a:p>
            <a:pPr algn="ctr"/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The film </a:t>
            </a:r>
            <a:r>
              <a:rPr lang="fr-FR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will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interesting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 »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4929198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 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said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(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that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 I 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thought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the film 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would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be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interesting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fr-F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1" name="Picture 3" descr="C:\Users\Utilisateur\AppData\Local\Microsoft\Windows\Temporary Internet Files\Content.IE5\WQ03Z85L\MC9003539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8988" y="1836344"/>
            <a:ext cx="3306024" cy="31853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ilisateur\AppData\Local\Microsoft\Windows\Temporary Internet Files\Content.IE5\RSBRH1Y9\MC90007870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3451" y="1453101"/>
            <a:ext cx="3217098" cy="395179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23528" y="0"/>
            <a:ext cx="851958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 </a:t>
            </a:r>
            <a:r>
              <a:rPr lang="fr-FR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I </a:t>
            </a:r>
            <a:r>
              <a:rPr lang="fr-FR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can’t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help </a:t>
            </a:r>
            <a:r>
              <a:rPr lang="fr-FR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because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I’ve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got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too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much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fr-F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 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do. »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5301208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He 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said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(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that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 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he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couldn’t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help me 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because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he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had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too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much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to do.</a:t>
            </a:r>
            <a:endParaRPr lang="fr-F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0"/>
            <a:ext cx="85195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</a:t>
            </a:r>
            <a:r>
              <a:rPr lang="fr-FR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</a:p>
          <a:p>
            <a:pPr algn="ctr"/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</a:t>
            </a:r>
            <a:r>
              <a:rPr lang="fr-FR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Where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are </a:t>
            </a:r>
            <a:r>
              <a:rPr lang="fr-FR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going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 »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5572140"/>
            <a:ext cx="86439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She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asked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me 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where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I 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was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going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fr-F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100" name="Picture 4" descr="C:\Users\Utilisateur\AppData\Local\Microsoft\Windows\Temporary Internet Files\Content.IE5\SM3BZZ1T\MC9004108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08087"/>
            <a:ext cx="4176464" cy="40711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0"/>
            <a:ext cx="851958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 </a:t>
            </a:r>
            <a:r>
              <a:rPr lang="fr-FR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</a:p>
          <a:p>
            <a:pPr algn="ctr"/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Do </a:t>
            </a:r>
            <a:r>
              <a:rPr lang="fr-FR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want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 go out for a </a:t>
            </a:r>
            <a:r>
              <a:rPr lang="fr-FR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meal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 »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5214950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 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asked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me if I 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wanted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to go out for a 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meal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fr-F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Image 7" descr="couple eating restaur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204864"/>
            <a:ext cx="3256756" cy="3039639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6632"/>
            <a:ext cx="85195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 </a:t>
            </a:r>
            <a:r>
              <a:rPr lang="fr-FR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</a:p>
          <a:p>
            <a:pPr algn="ctr"/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Can I use </a:t>
            </a:r>
            <a:r>
              <a:rPr lang="fr-FR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your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phone? »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5286388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 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asked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me if 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he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could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use 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my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phone .</a:t>
            </a:r>
            <a:endParaRPr lang="fr-F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146" name="Picture 2" descr="C:\Users\Utilisateur\AppData\Local\Microsoft\Windows\Temporary Internet Files\Content.IE5\15RKHX53\MC9003841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58494"/>
            <a:ext cx="4206987" cy="36147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0"/>
            <a:ext cx="851958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</a:t>
            </a:r>
            <a:r>
              <a:rPr lang="fr-FR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</a:p>
          <a:p>
            <a:pPr algn="ctr"/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</a:t>
            </a:r>
            <a:r>
              <a:rPr lang="fr-FR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When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do </a:t>
            </a:r>
            <a:r>
              <a:rPr lang="fr-FR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have to go to </a:t>
            </a:r>
            <a:r>
              <a:rPr lang="fr-FR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work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 »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373216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She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asked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me 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when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I 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had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fr-FR" sz="40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 go 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 </a:t>
            </a:r>
            <a:r>
              <a:rPr lang="fr-FR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work</a:t>
            </a:r>
            <a:r>
              <a:rPr lang="fr-F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fr-F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172" name="Picture 4" descr="C:\Users\Utilisateur\AppData\Local\Microsoft\Windows\Temporary Internet Files\Content.IE5\BRPHJLLS\MC9004369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3950" y="1844824"/>
            <a:ext cx="2805735" cy="36091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JANET\Local Settings\Temporary Internet Files\Content.IE5\P87DPOOJ\MCj04406270000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2636912"/>
            <a:ext cx="2982286" cy="3078661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043608" y="0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Choose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from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these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verbs</a:t>
            </a: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endParaRPr lang="fr-FR" sz="2000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persuade;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order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ask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advise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tell; </a:t>
            </a:r>
            <a:endParaRPr lang="fr-FR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encourage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invite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beg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 smtClean="0">
                <a:solidFill>
                  <a:srgbClr val="FF0000"/>
                </a:solidFill>
                <a:latin typeface="Comic Sans MS" pitchFamily="66" charset="0"/>
              </a:rPr>
              <a:t>remind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980728"/>
            <a:ext cx="85195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Could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possibly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do me a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favour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 »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she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asked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Tom.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5286388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She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asked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Tom to do </a:t>
            </a:r>
            <a:endParaRPr lang="fr-FR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her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 </a:t>
            </a:r>
            <a:r>
              <a:rPr lang="fr-FR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favour</a:t>
            </a:r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fr-F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lk">
  <a:themeElements>
    <a:clrScheme name="Silk">
      <a:dk1>
        <a:srgbClr val="000000"/>
      </a:dk1>
      <a:lt1>
        <a:srgbClr val="FFFFFF"/>
      </a:lt1>
      <a:dk2>
        <a:srgbClr val="043988"/>
      </a:dk2>
      <a:lt2>
        <a:srgbClr val="92C2EB"/>
      </a:lt2>
      <a:accent1>
        <a:srgbClr val="836AAE"/>
      </a:accent1>
      <a:accent2>
        <a:srgbClr val="5DA577"/>
      </a:accent2>
      <a:accent3>
        <a:srgbClr val="678EB9"/>
      </a:accent3>
      <a:accent4>
        <a:srgbClr val="F7A611"/>
      </a:accent4>
      <a:accent5>
        <a:srgbClr val="A1AB38"/>
      </a:accent5>
      <a:accent6>
        <a:srgbClr val="C17790"/>
      </a:accent6>
      <a:hlink>
        <a:srgbClr val="DA5723"/>
      </a:hlink>
      <a:folHlink>
        <a:srgbClr val="226CA5"/>
      </a:folHlink>
    </a:clrScheme>
    <a:fontScheme name="Silk">
      <a:majorFont>
        <a:latin typeface="Arial"/>
        <a:ea typeface=""/>
        <a:cs typeface=""/>
        <a:font script="Jpan" typeface="ＭＳ Ｐゴシック"/>
        <a:font script="Hang" typeface="돋음"/>
        <a:font script="Hans" typeface="方正姚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돋음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ilk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20000"/>
                <a:satMod val="25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28000"/>
                <a:satMod val="250000"/>
              </a:schemeClr>
            </a:gs>
          </a:gsLst>
          <a:lin ang="7000000" scaled="1"/>
        </a:gradFill>
        <a:gradFill rotWithShape="1">
          <a:gsLst>
            <a:gs pos="0">
              <a:schemeClr val="phClr">
                <a:shade val="80000"/>
                <a:satMod val="200000"/>
              </a:schemeClr>
            </a:gs>
            <a:gs pos="30000">
              <a:schemeClr val="phClr">
                <a:shade val="20000"/>
                <a:satMod val="250000"/>
              </a:schemeClr>
            </a:gs>
            <a:gs pos="50000">
              <a:schemeClr val="phClr">
                <a:shade val="23000"/>
                <a:satMod val="250000"/>
              </a:schemeClr>
            </a:gs>
            <a:gs pos="60000">
              <a:schemeClr val="phClr">
                <a:shade val="29000"/>
                <a:satMod val="23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lin ang="7000000" scaled="1"/>
        </a:gradFill>
      </a:fillStyleLst>
      <a:lnStyleLst>
        <a:ln w="12700" cap="sq" cmpd="sng" algn="ctr">
          <a:solidFill>
            <a:schemeClr val="phClr"/>
          </a:solidFill>
          <a:prstDash val="solid"/>
        </a:ln>
        <a:ln w="25400" cap="sq" cmpd="sng" algn="ctr">
          <a:solidFill>
            <a:schemeClr val="phClr"/>
          </a:solidFill>
          <a:prstDash val="solid"/>
        </a:ln>
        <a:ln w="31750" cap="sq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</a:effectStyle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0"/>
            </a:lightRig>
          </a:scene3d>
          <a:sp3d>
            <a:bevelT w="127000" h="127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0"/>
            </a:lightRig>
          </a:scene3d>
          <a:sp3d>
            <a:bevelT w="152400" h="381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50000"/>
              </a:schemeClr>
            </a:gs>
            <a:gs pos="50000">
              <a:schemeClr val="phClr">
                <a:tint val="85000"/>
                <a:satMod val="140000"/>
              </a:schemeClr>
            </a:gs>
            <a:gs pos="100000">
              <a:schemeClr val="phClr">
                <a:shade val="50000"/>
                <a:satMod val="15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chemeClr val="phClr">
                <a:shade val="55000"/>
                <a:satMod val="150000"/>
              </a:schemeClr>
              <a:schemeClr val="phClr">
                <a:tint val="100"/>
                <a:satMod val="15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Soie</Template>
  <TotalTime>93</TotalTime>
  <Words>411</Words>
  <Application>Microsoft Office PowerPoint</Application>
  <PresentationFormat>Affichage à l'écran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Silk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MOURNARD</dc:creator>
  <cp:lastModifiedBy>MOURNARD</cp:lastModifiedBy>
  <cp:revision>17</cp:revision>
  <dcterms:created xsi:type="dcterms:W3CDTF">2009-12-23T12:51:42Z</dcterms:created>
  <dcterms:modified xsi:type="dcterms:W3CDTF">2012-04-04T16:50:13Z</dcterms:modified>
</cp:coreProperties>
</file>