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70" r:id="rId5"/>
    <p:sldId id="271" r:id="rId6"/>
    <p:sldId id="272" r:id="rId7"/>
    <p:sldId id="269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85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572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05/04/2019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Characters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799" y="1275309"/>
            <a:ext cx="3218648" cy="5199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150" y="1312053"/>
            <a:ext cx="4241699" cy="1621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43225" y="168660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Before you begin writing your play script, you will need to think about who your characters are.</a:t>
            </a:r>
          </a:p>
        </p:txBody>
      </p:sp>
      <p:sp>
        <p:nvSpPr>
          <p:cNvPr id="8" name="Rectangle 7"/>
          <p:cNvSpPr/>
          <p:nvPr/>
        </p:nvSpPr>
        <p:spPr>
          <a:xfrm>
            <a:off x="2943225" y="170565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Play scripts usually begin with a list of characters and a little bit of information about each one.</a:t>
            </a:r>
          </a:p>
        </p:txBody>
      </p:sp>
      <p:sp>
        <p:nvSpPr>
          <p:cNvPr id="9" name="Rectangle 8"/>
          <p:cNvSpPr/>
          <p:nvPr/>
        </p:nvSpPr>
        <p:spPr>
          <a:xfrm>
            <a:off x="2943225" y="1845877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Here is an example of a character list.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2557" y="3429000"/>
            <a:ext cx="394183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Characters</a:t>
            </a:r>
            <a:r>
              <a:rPr lang="en-GB" dirty="0"/>
              <a:t> </a:t>
            </a:r>
          </a:p>
          <a:p>
            <a:r>
              <a:rPr lang="en-GB" b="1" dirty="0"/>
              <a:t>Maria</a:t>
            </a:r>
            <a:r>
              <a:rPr lang="en-GB" dirty="0"/>
              <a:t> – an animal-loving young girl with few human friends.</a:t>
            </a:r>
          </a:p>
          <a:p>
            <a:r>
              <a:rPr lang="en-GB" b="1" dirty="0"/>
              <a:t>Mrs </a:t>
            </a:r>
            <a:r>
              <a:rPr lang="en-GB" b="1" dirty="0" err="1"/>
              <a:t>Sipsmith</a:t>
            </a:r>
            <a:r>
              <a:rPr lang="en-GB" b="1" dirty="0"/>
              <a:t> </a:t>
            </a:r>
            <a:r>
              <a:rPr lang="en-GB" dirty="0"/>
              <a:t>– Maria’s teacher, who’s a strict disciplinarian.</a:t>
            </a:r>
          </a:p>
          <a:p>
            <a:r>
              <a:rPr lang="en-GB" b="1" dirty="0"/>
              <a:t>Mr Woods </a:t>
            </a:r>
            <a:r>
              <a:rPr lang="en-GB" dirty="0"/>
              <a:t>– Maria’s father, who’s a dishonest bank manager.</a:t>
            </a:r>
          </a:p>
          <a:p>
            <a:r>
              <a:rPr lang="en-GB" b="1" dirty="0"/>
              <a:t>Mrs Woods </a:t>
            </a:r>
            <a:r>
              <a:rPr lang="en-GB" dirty="0"/>
              <a:t>– Maria’s mother, who hates animals but likes quiz shows and celebrity magazines.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Scenes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02557" y="3429000"/>
            <a:ext cx="4265118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Scene 1: The Woods’ Living Room</a:t>
            </a:r>
            <a:r>
              <a:rPr lang="en-GB" dirty="0"/>
              <a:t> </a:t>
            </a:r>
          </a:p>
          <a:p>
            <a:r>
              <a:rPr lang="en-GB" i="1" dirty="0"/>
              <a:t>Mr and Mrs Woods are sprawled on the sofa, staring at the TV. Maria is on the floor, playing with her pet kitten.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9"/>
          <a:stretch/>
        </p:blipFill>
        <p:spPr>
          <a:xfrm flipH="1">
            <a:off x="695433" y="1108946"/>
            <a:ext cx="2786332" cy="5199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964752"/>
            <a:ext cx="3467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Where is the play set?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38525" y="168660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Plays are divided into sections called scenes. Each scene may have a different setting.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8525" y="1707377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A description of the setting is included at the start of each scene.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8525" y="1845876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Take a look at this setting description.</a:t>
            </a:r>
          </a:p>
        </p:txBody>
      </p:sp>
    </p:spTree>
    <p:extLst>
      <p:ext uri="{BB962C8B-B14F-4D97-AF65-F5344CB8AC3E}">
        <p14:creationId xmlns:p14="http://schemas.microsoft.com/office/powerpoint/2010/main" val="168388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Narrators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02557" y="3429000"/>
            <a:ext cx="4265118" cy="2492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b="1" dirty="0"/>
              <a:t>Scene 1: The Woods’ Living Room</a:t>
            </a:r>
            <a:r>
              <a:rPr lang="en-GB" dirty="0"/>
              <a:t> </a:t>
            </a:r>
          </a:p>
          <a:p>
            <a:r>
              <a:rPr lang="en-GB" i="1" dirty="0"/>
              <a:t>Mr and Mrs Woods are sprawled on the sofa, staring at the TV. Maria is on the floor, playing with her pet kitten.</a:t>
            </a:r>
          </a:p>
          <a:p>
            <a:endParaRPr lang="en-GB" b="1" dirty="0">
              <a:latin typeface="Twinkl" pitchFamily="2" charset="0"/>
            </a:endParaRPr>
          </a:p>
          <a:p>
            <a:r>
              <a:rPr lang="en-GB" b="1" dirty="0">
                <a:latin typeface="Twinkl" pitchFamily="2" charset="0"/>
              </a:rPr>
              <a:t>Narrator</a:t>
            </a:r>
            <a:r>
              <a:rPr lang="en-GB" dirty="0">
                <a:latin typeface="Twinkl" pitchFamily="2" charset="0"/>
              </a:rPr>
              <a:t>: Maria’s parents rarely spoke to her. No wonder her only friends were animals. Here they are on a typical Saturday afternoon.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964752"/>
            <a:ext cx="3467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Many play scripts have narrators.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38525" y="1844340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Narrators tell the audience what is happening in the story.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38525" y="1828873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They do not act and often speak at the beginning of a new scene.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38525" y="1949285"/>
            <a:ext cx="34671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Lets have a look at an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809" y="1415477"/>
            <a:ext cx="2969131" cy="489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Dialogue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970443"/>
            <a:ext cx="5267401" cy="34351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02557" y="3429000"/>
            <a:ext cx="4265118" cy="3046988"/>
          </a:xfrm>
          <a:prstGeom prst="rect">
            <a:avLst/>
          </a:prstGeom>
        </p:spPr>
        <p:txBody>
          <a:bodyPr wrap="square" lIns="0" tIns="0" rIns="0" bIns="0" numCol="2">
            <a:spAutoFit/>
          </a:bodyPr>
          <a:lstStyle/>
          <a:p>
            <a:r>
              <a:rPr lang="en-GB" b="1" dirty="0"/>
              <a:t>Maria: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Mrs Woods: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Maria:</a:t>
            </a:r>
          </a:p>
          <a:p>
            <a:endParaRPr lang="en-GB" b="1" dirty="0"/>
          </a:p>
          <a:p>
            <a:r>
              <a:rPr lang="en-GB" b="1" dirty="0"/>
              <a:t>Mr Woods:</a:t>
            </a:r>
          </a:p>
          <a:p>
            <a:endParaRPr lang="en-GB" dirty="0"/>
          </a:p>
          <a:p>
            <a:r>
              <a:rPr lang="en-GB" dirty="0">
                <a:latin typeface="Twinkl" pitchFamily="2" charset="0"/>
              </a:rPr>
              <a:t>Here kitty, catch this.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Shut that cat up! I’m trying to watch my quiz show.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Sorry, Mum.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 err="1">
                <a:latin typeface="Twinkl" pitchFamily="2" charset="0"/>
              </a:rPr>
              <a:t>Shh</a:t>
            </a:r>
            <a:r>
              <a:rPr lang="en-GB" dirty="0">
                <a:latin typeface="Twinkl" pitchFamily="2" charset="0"/>
              </a:rPr>
              <a:t>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633169"/>
            <a:ext cx="34671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Now that you have decided on characters and where your story is set, you can start writing your play script.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38525" y="1769657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Think about what your characters will say to each other.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38525" y="1596426"/>
            <a:ext cx="34671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When writing dialogue, the character name comes first, followed by a colon and what the character says.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71494" y="1845857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Remember, inverted commas are not used in a play script.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7049" y="1509944"/>
            <a:ext cx="291298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2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1" grpId="1"/>
      <p:bldP spid="12" grpId="0"/>
      <p:bldP spid="12" grpId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9285"/>
                </a:solidFill>
                <a:latin typeface="+mn-lt"/>
              </a:rPr>
              <a:t>Stage Directions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3969" y="2358652"/>
            <a:ext cx="5267401" cy="403262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676649" y="2817211"/>
            <a:ext cx="1430189" cy="3695732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/>
          <a:p>
            <a:r>
              <a:rPr lang="en-GB" b="1" dirty="0"/>
              <a:t>Maria: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Mrs Woods: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b="1" dirty="0"/>
              <a:t>Maria:</a:t>
            </a:r>
          </a:p>
          <a:p>
            <a:endParaRPr lang="en-GB" b="1" dirty="0"/>
          </a:p>
          <a:p>
            <a:r>
              <a:rPr lang="en-GB" b="1" dirty="0"/>
              <a:t>Mr Woods:</a:t>
            </a:r>
            <a:endParaRPr lang="en-GB" dirty="0">
              <a:latin typeface="Twinkl" pitchFamily="2" charset="0"/>
            </a:endParaRPr>
          </a:p>
          <a:p>
            <a:endParaRPr lang="en-GB" dirty="0"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46450" y="1312053"/>
            <a:ext cx="4241699" cy="16216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38525" y="1814412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Stage directions can be added in brackets when writing dialogue.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723" y="970842"/>
            <a:ext cx="2848802" cy="53378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463875" y="1637812"/>
            <a:ext cx="34671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Stage directions tell an actor what to do or how to speak. They are written in the present tense.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51200" y="1814412"/>
            <a:ext cx="34671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b="1" dirty="0"/>
              <a:t>Actors do not read stage directions aloud.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6837" y="2817211"/>
            <a:ext cx="3191773" cy="3695732"/>
          </a:xfrm>
          <a:prstGeom prst="rect">
            <a:avLst/>
          </a:prstGeom>
        </p:spPr>
        <p:txBody>
          <a:bodyPr wrap="square" lIns="0" tIns="0" rIns="0" bIns="0" numCol="1">
            <a:noAutofit/>
          </a:bodyPr>
          <a:lstStyle/>
          <a:p>
            <a:r>
              <a:rPr lang="en-GB" dirty="0">
                <a:latin typeface="Twinkl" pitchFamily="2" charset="0"/>
              </a:rPr>
              <a:t>Here kitty, catch this.</a:t>
            </a:r>
          </a:p>
          <a:p>
            <a:r>
              <a:rPr lang="en-GB" dirty="0">
                <a:latin typeface="Twinkl" pitchFamily="2" charset="0"/>
              </a:rPr>
              <a:t>(She throws a ball of wool for the kitten, who leaps on it with a loud meow)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(crossly) Shut that cat up! I’m trying to watch my quiz show.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>
                <a:latin typeface="Twinkl" pitchFamily="2" charset="0"/>
              </a:rPr>
              <a:t>Sorry, Mum.</a:t>
            </a:r>
          </a:p>
          <a:p>
            <a:endParaRPr lang="en-GB" dirty="0">
              <a:latin typeface="Twinkl" pitchFamily="2" charset="0"/>
            </a:endParaRPr>
          </a:p>
          <a:p>
            <a:r>
              <a:rPr lang="en-GB" dirty="0" err="1">
                <a:latin typeface="Twinkl" pitchFamily="2" charset="0"/>
              </a:rPr>
              <a:t>Shh</a:t>
            </a:r>
            <a:r>
              <a:rPr lang="en-GB" dirty="0">
                <a:latin typeface="Twinkl" pitchFamily="2" charset="0"/>
              </a:rPr>
              <a:t>! (loudly, turning the TV volume up even more</a:t>
            </a:r>
          </a:p>
        </p:txBody>
      </p:sp>
    </p:spTree>
    <p:extLst>
      <p:ext uri="{BB962C8B-B14F-4D97-AF65-F5344CB8AC3E}">
        <p14:creationId xmlns:p14="http://schemas.microsoft.com/office/powerpoint/2010/main" val="45099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15" grpId="1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>
                <a:solidFill>
                  <a:srgbClr val="009285"/>
                </a:solidFill>
                <a:latin typeface="+mn-lt"/>
              </a:rPr>
              <a:t>Writing Your Play Script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312579"/>
            <a:ext cx="7632700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Now you are ready to write your own play script.</a:t>
            </a:r>
          </a:p>
          <a:p>
            <a:r>
              <a:rPr lang="en-GB" b="1" dirty="0">
                <a:solidFill>
                  <a:srgbClr val="009285"/>
                </a:solidFill>
              </a:rPr>
              <a:t>Remember to include: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a list of the characters;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narrators (optional);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a scene description;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dialogue;</a:t>
            </a:r>
          </a:p>
          <a:p>
            <a:pPr marL="361950" indent="-180975">
              <a:buFont typeface="Arial" panose="020B0604020202020204" pitchFamily="34" charset="0"/>
              <a:buChar char="•"/>
            </a:pPr>
            <a:r>
              <a:rPr lang="en-GB" dirty="0"/>
              <a:t>stage directions in brackets.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167" y="3348888"/>
            <a:ext cx="1611127" cy="2655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62733" y="3404255"/>
            <a:ext cx="1671326" cy="27324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831" y="3433698"/>
            <a:ext cx="1536895" cy="2879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99"/>
          <a:stretch/>
        </p:blipFill>
        <p:spPr>
          <a:xfrm>
            <a:off x="5093493" y="3251571"/>
            <a:ext cx="1579910" cy="29483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086204" y="3251571"/>
            <a:ext cx="2008014" cy="32439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74846" y="4873561"/>
            <a:ext cx="7613504" cy="5477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9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Good luck or, as they say in the theatre, </a:t>
            </a:r>
            <a:r>
              <a:rPr lang="en-GB" b="1" dirty="0">
                <a:solidFill>
                  <a:srgbClr val="009285"/>
                </a:solidFill>
              </a:rPr>
              <a:t>‘break a leg!’</a:t>
            </a:r>
          </a:p>
        </p:txBody>
      </p:sp>
    </p:spTree>
    <p:extLst>
      <p:ext uri="{BB962C8B-B14F-4D97-AF65-F5344CB8AC3E}">
        <p14:creationId xmlns:p14="http://schemas.microsoft.com/office/powerpoint/2010/main" val="124450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84</TotalTime>
  <Words>548</Words>
  <Application>Microsoft Office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Twinkl</vt:lpstr>
      <vt:lpstr>Calibri</vt:lpstr>
      <vt:lpstr>Office Theme</vt:lpstr>
      <vt:lpstr>PowerPoint Presentation</vt:lpstr>
      <vt:lpstr>Characters</vt:lpstr>
      <vt:lpstr>Scenes</vt:lpstr>
      <vt:lpstr>Narrators</vt:lpstr>
      <vt:lpstr>Dialogue</vt:lpstr>
      <vt:lpstr>Stage Directions</vt:lpstr>
      <vt:lpstr>Writing Your Play Script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Chappell</dc:creator>
  <cp:lastModifiedBy>Georgia Chappell</cp:lastModifiedBy>
  <cp:revision>10</cp:revision>
  <dcterms:created xsi:type="dcterms:W3CDTF">2019-04-03T08:49:21Z</dcterms:created>
  <dcterms:modified xsi:type="dcterms:W3CDTF">2019-04-05T11:37:10Z</dcterms:modified>
</cp:coreProperties>
</file>