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58DAD4-A4B9-4A1B-8E01-E5609181B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1225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1ED7FBF-5D23-4A4C-8A9D-258348D6B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972" y="0"/>
            <a:ext cx="1676545" cy="22801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452F73-10A0-4D3C-B28C-2F1E153C2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8469" y="91448"/>
            <a:ext cx="1926503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5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EDC033-12F1-4DFD-8500-A0CF80730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3"/>
            <a:ext cx="12192001" cy="620201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EE4950F-E447-464B-A283-B6B2338587C8}"/>
              </a:ext>
            </a:extLst>
          </p:cNvPr>
          <p:cNvSpPr/>
          <p:nvPr/>
        </p:nvSpPr>
        <p:spPr>
          <a:xfrm>
            <a:off x="2080591" y="3776870"/>
            <a:ext cx="1815548" cy="56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7179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838A67-56B6-4EF6-9A56-6A8BE670E467}"/>
              </a:ext>
            </a:extLst>
          </p:cNvPr>
          <p:cNvSpPr/>
          <p:nvPr/>
        </p:nvSpPr>
        <p:spPr>
          <a:xfrm>
            <a:off x="6096000" y="3776870"/>
            <a:ext cx="1616765" cy="56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6335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E80E94-4107-4B3F-A9B1-65B8C9370C85}"/>
              </a:ext>
            </a:extLst>
          </p:cNvPr>
          <p:cNvSpPr/>
          <p:nvPr/>
        </p:nvSpPr>
        <p:spPr>
          <a:xfrm>
            <a:off x="9912626" y="3776870"/>
            <a:ext cx="2040835" cy="56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5361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F4B05-7960-4873-BB4B-E20965310B53}"/>
              </a:ext>
            </a:extLst>
          </p:cNvPr>
          <p:cNvSpPr/>
          <p:nvPr/>
        </p:nvSpPr>
        <p:spPr>
          <a:xfrm>
            <a:off x="2464905" y="1033670"/>
            <a:ext cx="318052" cy="291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8268BD-E601-48CC-9F1F-1472C613375B}"/>
              </a:ext>
            </a:extLst>
          </p:cNvPr>
          <p:cNvSpPr/>
          <p:nvPr/>
        </p:nvSpPr>
        <p:spPr>
          <a:xfrm>
            <a:off x="6559826" y="1046922"/>
            <a:ext cx="251791" cy="278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06523-23CE-4784-A256-172224E2129B}"/>
              </a:ext>
            </a:extLst>
          </p:cNvPr>
          <p:cNvSpPr/>
          <p:nvPr/>
        </p:nvSpPr>
        <p:spPr>
          <a:xfrm>
            <a:off x="10919790" y="1046922"/>
            <a:ext cx="318052" cy="291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98F708-F160-4448-9FAA-330AC9C5792E}"/>
              </a:ext>
            </a:extLst>
          </p:cNvPr>
          <p:cNvSpPr/>
          <p:nvPr/>
        </p:nvSpPr>
        <p:spPr>
          <a:xfrm>
            <a:off x="10429459" y="1060174"/>
            <a:ext cx="318053" cy="278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5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63F039-8551-4B85-8693-75F65BD22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540"/>
            <a:ext cx="12059478" cy="598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7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6A30D2-91FD-4EC2-A377-0961B577A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000"/>
            <a:ext cx="12072729" cy="676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5CB6D9-69B0-4B0C-975A-29598B165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698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89BA601-9CA7-408C-933A-038883414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70" y="4169885"/>
            <a:ext cx="12072729" cy="268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4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71BD52-0B86-4C25-8F1F-6733E872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891" y="92765"/>
            <a:ext cx="12401891" cy="49165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EB42DA-75FC-4FFA-9AA6-48134A1A5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09321"/>
            <a:ext cx="12059478" cy="17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921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34</TotalTime>
  <Words>7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6</cp:revision>
  <dcterms:created xsi:type="dcterms:W3CDTF">2022-10-18T19:09:38Z</dcterms:created>
  <dcterms:modified xsi:type="dcterms:W3CDTF">2022-10-25T19:20:40Z</dcterms:modified>
</cp:coreProperties>
</file>