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4" r:id="rId5"/>
    <p:sldId id="261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.kakish" initials="s" lastIdx="1" clrIdx="0">
    <p:extLst>
      <p:ext uri="{19B8F6BF-5375-455C-9EA6-DF929625EA0E}">
        <p15:presenceInfo xmlns:p15="http://schemas.microsoft.com/office/powerpoint/2012/main" userId="S-1-5-21-3680144686-3503120581-1358607993-1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72B06-C855-4299-8409-DCB9993E3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جمع عددين من ثلاث منازل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046D8-24B8-41D5-B194-0793BC2BA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4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75B190-69BE-45DB-9370-046CB3827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61" y="51941"/>
            <a:ext cx="11622156" cy="590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06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5459DB-8AE4-42F2-B14C-C7ECF552F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145773"/>
            <a:ext cx="12099235" cy="650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8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A9D8E6-1207-4341-B505-2EE0C6A78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172278"/>
            <a:ext cx="12099235" cy="519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3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2DD6F3-88CA-411F-8231-2A25488EB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03" y="720107"/>
            <a:ext cx="11859993" cy="33725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E6D624A-0DF1-484B-B44A-66F192E9B2E2}"/>
              </a:ext>
            </a:extLst>
          </p:cNvPr>
          <p:cNvSpPr/>
          <p:nvPr/>
        </p:nvSpPr>
        <p:spPr>
          <a:xfrm>
            <a:off x="3525078" y="3935896"/>
            <a:ext cx="5685183" cy="1736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850</a:t>
            </a:r>
          </a:p>
          <a:p>
            <a:pPr algn="ctr"/>
            <a:r>
              <a:rPr lang="ar-JO" dirty="0"/>
              <a:t>275</a:t>
            </a:r>
          </a:p>
          <a:p>
            <a:pPr algn="ctr"/>
            <a:r>
              <a:rPr lang="ar-JO" dirty="0"/>
              <a:t>______</a:t>
            </a:r>
          </a:p>
          <a:p>
            <a:pPr algn="ctr"/>
            <a:r>
              <a:rPr lang="ar-JO" dirty="0"/>
              <a:t>1125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0B2A2D-9EC6-4F26-9566-0CA34475772C}"/>
              </a:ext>
            </a:extLst>
          </p:cNvPr>
          <p:cNvSpPr/>
          <p:nvPr/>
        </p:nvSpPr>
        <p:spPr>
          <a:xfrm>
            <a:off x="5950226" y="4092693"/>
            <a:ext cx="278296" cy="1612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9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C9D02A-54F6-4B38-8B6F-F9E6C8AC4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765" y="0"/>
            <a:ext cx="12284765" cy="59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45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3D1705-E38D-4063-BCA6-A66679C98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2137"/>
            <a:ext cx="12059478" cy="674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6458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34</TotalTime>
  <Words>10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Gallery</vt:lpstr>
      <vt:lpstr>جمع عددين من ثلاث منازل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عددين من ثلاث منازل</dc:title>
  <dc:creator>s.kakish</dc:creator>
  <cp:lastModifiedBy>s.kakish</cp:lastModifiedBy>
  <cp:revision>5</cp:revision>
  <dcterms:created xsi:type="dcterms:W3CDTF">2021-10-24T19:11:26Z</dcterms:created>
  <dcterms:modified xsi:type="dcterms:W3CDTF">2022-10-25T18:59:50Z</dcterms:modified>
</cp:coreProperties>
</file>