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5" r:id="rId6"/>
    <p:sldId id="266" r:id="rId7"/>
    <p:sldId id="261" r:id="rId8"/>
    <p:sldId id="262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C533-2E29-44B3-A2EA-38E7CDF7E423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8D766-27A2-4AF4-AB0C-14FBED4B5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212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C533-2E29-44B3-A2EA-38E7CDF7E423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8D766-27A2-4AF4-AB0C-14FBED4B5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074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C533-2E29-44B3-A2EA-38E7CDF7E423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8D766-27A2-4AF4-AB0C-14FBED4B509D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272298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C533-2E29-44B3-A2EA-38E7CDF7E423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8D766-27A2-4AF4-AB0C-14FBED4B5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9876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C533-2E29-44B3-A2EA-38E7CDF7E423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8D766-27A2-4AF4-AB0C-14FBED4B509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29853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C533-2E29-44B3-A2EA-38E7CDF7E423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8D766-27A2-4AF4-AB0C-14FBED4B5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6893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C533-2E29-44B3-A2EA-38E7CDF7E423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8D766-27A2-4AF4-AB0C-14FBED4B5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5459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C533-2E29-44B3-A2EA-38E7CDF7E423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8D766-27A2-4AF4-AB0C-14FBED4B5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810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C533-2E29-44B3-A2EA-38E7CDF7E423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8D766-27A2-4AF4-AB0C-14FBED4B5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90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C533-2E29-44B3-A2EA-38E7CDF7E423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8D766-27A2-4AF4-AB0C-14FBED4B5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011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C533-2E29-44B3-A2EA-38E7CDF7E423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8D766-27A2-4AF4-AB0C-14FBED4B5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919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C533-2E29-44B3-A2EA-38E7CDF7E423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8D766-27A2-4AF4-AB0C-14FBED4B5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916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C533-2E29-44B3-A2EA-38E7CDF7E423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8D766-27A2-4AF4-AB0C-14FBED4B5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875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C533-2E29-44B3-A2EA-38E7CDF7E423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8D766-27A2-4AF4-AB0C-14FBED4B5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673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C533-2E29-44B3-A2EA-38E7CDF7E423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8D766-27A2-4AF4-AB0C-14FBED4B5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41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C533-2E29-44B3-A2EA-38E7CDF7E423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8D766-27A2-4AF4-AB0C-14FBED4B5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007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BC533-2E29-44B3-A2EA-38E7CDF7E423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038D766-27A2-4AF4-AB0C-14FBED4B5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487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48F15-D338-4206-A8F8-8FA116D62E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/>
              <a:t>تقدير ناتج الجمع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85E85D-B2DC-417D-B89B-DE088405BC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63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13195-1EC1-4DAF-A24D-6B468BF88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D5F78A7-9798-4C39-B03C-3CDAC47334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4070" y="0"/>
            <a:ext cx="11436626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125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426C0E9-21FB-4D89-A175-A3B729C78F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409" y="159028"/>
            <a:ext cx="11781182" cy="3745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356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02354CF-1B1A-4C0D-AFE2-0A9DC34E3A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157" y="477078"/>
            <a:ext cx="10787269" cy="5883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684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7B754E7-F631-456A-8D89-040CC72FF4E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2448" r="-1198"/>
          <a:stretch/>
        </p:blipFill>
        <p:spPr>
          <a:xfrm>
            <a:off x="1060174" y="1325216"/>
            <a:ext cx="10813774" cy="5234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126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6721C75-50E6-4276-9BB3-21E697529E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869" y="306090"/>
            <a:ext cx="11224591" cy="4375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891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45725D5-B839-4DBB-8A7F-96491B078C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591" y="205245"/>
            <a:ext cx="11431494" cy="6652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249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36572F8-D02C-44A7-B35C-5F6509AEA7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296" y="57554"/>
            <a:ext cx="11563216" cy="6701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240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E793159-F41A-405D-88AA-35578ED9FA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249794"/>
            <a:ext cx="12085983" cy="6608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54772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3255</TotalTime>
  <Words>3</Words>
  <Application>Microsoft Office PowerPoint</Application>
  <PresentationFormat>Widescreen</PresentationFormat>
  <Paragraphs>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Tahoma</vt:lpstr>
      <vt:lpstr>Trebuchet MS</vt:lpstr>
      <vt:lpstr>Wingdings 3</vt:lpstr>
      <vt:lpstr>Facet</vt:lpstr>
      <vt:lpstr>تقدير ناتج الجمع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تقدير ناتج الجمع</dc:title>
  <dc:creator>s.kakish</dc:creator>
  <cp:lastModifiedBy>s.kakish</cp:lastModifiedBy>
  <cp:revision>8</cp:revision>
  <dcterms:created xsi:type="dcterms:W3CDTF">2021-10-17T17:43:20Z</dcterms:created>
  <dcterms:modified xsi:type="dcterms:W3CDTF">2022-10-25T18:40:09Z</dcterms:modified>
</cp:coreProperties>
</file>