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1" r:id="rId2"/>
    <p:sldId id="256" r:id="rId3"/>
    <p:sldId id="257" r:id="rId4"/>
    <p:sldId id="258" r:id="rId5"/>
    <p:sldId id="259" r:id="rId6"/>
    <p:sldId id="260" r:id="rId7"/>
    <p:sldId id="262"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97" autoAdjust="0"/>
    <p:restoredTop sz="94660"/>
  </p:normalViewPr>
  <p:slideViewPr>
    <p:cSldViewPr snapToGrid="0">
      <p:cViewPr varScale="1">
        <p:scale>
          <a:sx n="72" d="100"/>
          <a:sy n="72" d="100"/>
        </p:scale>
        <p:origin x="618"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microsoft.com/office/2016/11/relationships/changesInfo" Target="changesInfos/changesInfo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Lubna Mreish" userId="9a9e7a46e6103fe9" providerId="LiveId" clId="{91A73700-2F09-4599-9ABA-8FCA90751F74}"/>
    <pc:docChg chg="undo custSel addSld modSld">
      <pc:chgData name="Lubna Mreish" userId="9a9e7a46e6103fe9" providerId="LiveId" clId="{91A73700-2F09-4599-9ABA-8FCA90751F74}" dt="2022-10-24T14:30:10.176" v="39" actId="20577"/>
      <pc:docMkLst>
        <pc:docMk/>
      </pc:docMkLst>
      <pc:sldChg chg="addSp delSp mod setBg setClrOvrMap">
        <pc:chgData name="Lubna Mreish" userId="9a9e7a46e6103fe9" providerId="LiveId" clId="{91A73700-2F09-4599-9ABA-8FCA90751F74}" dt="2022-10-24T14:22:48.221" v="0" actId="26606"/>
        <pc:sldMkLst>
          <pc:docMk/>
          <pc:sldMk cId="811085323" sldId="256"/>
        </pc:sldMkLst>
        <pc:spChg chg="del">
          <ac:chgData name="Lubna Mreish" userId="9a9e7a46e6103fe9" providerId="LiveId" clId="{91A73700-2F09-4599-9ABA-8FCA90751F74}" dt="2022-10-24T14:22:48.221" v="0" actId="26606"/>
          <ac:spMkLst>
            <pc:docMk/>
            <pc:sldMk cId="811085323" sldId="256"/>
            <ac:spMk id="5" creationId="{ECA523B2-4F14-B7B5-1ADE-E156E016B417}"/>
          </ac:spMkLst>
        </pc:spChg>
        <pc:spChg chg="add">
          <ac:chgData name="Lubna Mreish" userId="9a9e7a46e6103fe9" providerId="LiveId" clId="{91A73700-2F09-4599-9ABA-8FCA90751F74}" dt="2022-10-24T14:22:48.221" v="0" actId="26606"/>
          <ac:spMkLst>
            <pc:docMk/>
            <pc:sldMk cId="811085323" sldId="256"/>
            <ac:spMk id="12" creationId="{9228552E-C8B1-4A80-8448-0787CE0FC704}"/>
          </ac:spMkLst>
        </pc:spChg>
        <pc:graphicFrameChg chg="add">
          <ac:chgData name="Lubna Mreish" userId="9a9e7a46e6103fe9" providerId="LiveId" clId="{91A73700-2F09-4599-9ABA-8FCA90751F74}" dt="2022-10-24T14:22:48.221" v="0" actId="26606"/>
          <ac:graphicFrameMkLst>
            <pc:docMk/>
            <pc:sldMk cId="811085323" sldId="256"/>
            <ac:graphicFrameMk id="7" creationId="{D7D0C4CC-D1C1-9176-D70A-61C41AD612CE}"/>
          </ac:graphicFrameMkLst>
        </pc:graphicFrameChg>
        <pc:picChg chg="add">
          <ac:chgData name="Lubna Mreish" userId="9a9e7a46e6103fe9" providerId="LiveId" clId="{91A73700-2F09-4599-9ABA-8FCA90751F74}" dt="2022-10-24T14:22:48.221" v="0" actId="26606"/>
          <ac:picMkLst>
            <pc:docMk/>
            <pc:sldMk cId="811085323" sldId="256"/>
            <ac:picMk id="8" creationId="{103397E3-C152-6BFC-A1D1-5D73F80AA7E2}"/>
          </ac:picMkLst>
        </pc:picChg>
      </pc:sldChg>
      <pc:sldChg chg="addSp modSp mod setBg setClrOvrMap">
        <pc:chgData name="Lubna Mreish" userId="9a9e7a46e6103fe9" providerId="LiveId" clId="{91A73700-2F09-4599-9ABA-8FCA90751F74}" dt="2022-10-24T14:23:20.282" v="2" actId="255"/>
        <pc:sldMkLst>
          <pc:docMk/>
          <pc:sldMk cId="2590922409" sldId="257"/>
        </pc:sldMkLst>
        <pc:spChg chg="mod">
          <ac:chgData name="Lubna Mreish" userId="9a9e7a46e6103fe9" providerId="LiveId" clId="{91A73700-2F09-4599-9ABA-8FCA90751F74}" dt="2022-10-24T14:23:20.282" v="2" actId="255"/>
          <ac:spMkLst>
            <pc:docMk/>
            <pc:sldMk cId="2590922409" sldId="257"/>
            <ac:spMk id="3" creationId="{9D1E79A7-16FF-39A1-A699-4C9A9EAFF770}"/>
          </ac:spMkLst>
        </pc:spChg>
        <pc:spChg chg="add">
          <ac:chgData name="Lubna Mreish" userId="9a9e7a46e6103fe9" providerId="LiveId" clId="{91A73700-2F09-4599-9ABA-8FCA90751F74}" dt="2022-10-24T14:23:06.767" v="1" actId="26606"/>
          <ac:spMkLst>
            <pc:docMk/>
            <pc:sldMk cId="2590922409" sldId="257"/>
            <ac:spMk id="8" creationId="{EA67B5B4-3A24-436E-B663-1B2EBFF8A0CD}"/>
          </ac:spMkLst>
        </pc:spChg>
        <pc:spChg chg="add">
          <ac:chgData name="Lubna Mreish" userId="9a9e7a46e6103fe9" providerId="LiveId" clId="{91A73700-2F09-4599-9ABA-8FCA90751F74}" dt="2022-10-24T14:23:06.767" v="1" actId="26606"/>
          <ac:spMkLst>
            <pc:docMk/>
            <pc:sldMk cId="2590922409" sldId="257"/>
            <ac:spMk id="10" creationId="{987FDF89-C993-41F4-A1B8-DBAFF16008A9}"/>
          </ac:spMkLst>
        </pc:spChg>
        <pc:spChg chg="add">
          <ac:chgData name="Lubna Mreish" userId="9a9e7a46e6103fe9" providerId="LiveId" clId="{91A73700-2F09-4599-9ABA-8FCA90751F74}" dt="2022-10-24T14:23:06.767" v="1" actId="26606"/>
          <ac:spMkLst>
            <pc:docMk/>
            <pc:sldMk cId="2590922409" sldId="257"/>
            <ac:spMk id="12" creationId="{64E585EA-75FD-4025-8270-F66A58A15CDA}"/>
          </ac:spMkLst>
        </pc:spChg>
      </pc:sldChg>
      <pc:sldChg chg="addSp delSp modSp mod setBg setClrOvrMap">
        <pc:chgData name="Lubna Mreish" userId="9a9e7a46e6103fe9" providerId="LiveId" clId="{91A73700-2F09-4599-9ABA-8FCA90751F74}" dt="2022-10-24T14:27:43.170" v="29" actId="255"/>
        <pc:sldMkLst>
          <pc:docMk/>
          <pc:sldMk cId="1359645743" sldId="258"/>
        </pc:sldMkLst>
        <pc:spChg chg="mod">
          <ac:chgData name="Lubna Mreish" userId="9a9e7a46e6103fe9" providerId="LiveId" clId="{91A73700-2F09-4599-9ABA-8FCA90751F74}" dt="2022-10-24T14:27:43.170" v="29" actId="255"/>
          <ac:spMkLst>
            <pc:docMk/>
            <pc:sldMk cId="1359645743" sldId="258"/>
            <ac:spMk id="3" creationId="{408E3617-ACD7-6CBB-951D-6899573FDC4A}"/>
          </ac:spMkLst>
        </pc:spChg>
        <pc:spChg chg="add del">
          <ac:chgData name="Lubna Mreish" userId="9a9e7a46e6103fe9" providerId="LiveId" clId="{91A73700-2F09-4599-9ABA-8FCA90751F74}" dt="2022-10-24T14:27:09.422" v="24" actId="26606"/>
          <ac:spMkLst>
            <pc:docMk/>
            <pc:sldMk cId="1359645743" sldId="258"/>
            <ac:spMk id="8" creationId="{B95B9BA8-1D69-4796-85F5-B6D0BD52354B}"/>
          </ac:spMkLst>
        </pc:spChg>
        <pc:spChg chg="add">
          <ac:chgData name="Lubna Mreish" userId="9a9e7a46e6103fe9" providerId="LiveId" clId="{91A73700-2F09-4599-9ABA-8FCA90751F74}" dt="2022-10-24T14:27:09.422" v="24" actId="26606"/>
          <ac:spMkLst>
            <pc:docMk/>
            <pc:sldMk cId="1359645743" sldId="258"/>
            <ac:spMk id="25" creationId="{C2554CA6-288E-4202-BC52-2E5A8F0C0AED}"/>
          </ac:spMkLst>
        </pc:spChg>
        <pc:spChg chg="add">
          <ac:chgData name="Lubna Mreish" userId="9a9e7a46e6103fe9" providerId="LiveId" clId="{91A73700-2F09-4599-9ABA-8FCA90751F74}" dt="2022-10-24T14:27:09.422" v="24" actId="26606"/>
          <ac:spMkLst>
            <pc:docMk/>
            <pc:sldMk cId="1359645743" sldId="258"/>
            <ac:spMk id="27" creationId="{B10BB131-AC8E-4A8E-A5D1-36260F720C3B}"/>
          </ac:spMkLst>
        </pc:spChg>
        <pc:spChg chg="add">
          <ac:chgData name="Lubna Mreish" userId="9a9e7a46e6103fe9" providerId="LiveId" clId="{91A73700-2F09-4599-9ABA-8FCA90751F74}" dt="2022-10-24T14:27:09.422" v="24" actId="26606"/>
          <ac:spMkLst>
            <pc:docMk/>
            <pc:sldMk cId="1359645743" sldId="258"/>
            <ac:spMk id="29" creationId="{5B7778FC-632E-4DCA-A7CB-0D7731CCF970}"/>
          </ac:spMkLst>
        </pc:spChg>
        <pc:spChg chg="add">
          <ac:chgData name="Lubna Mreish" userId="9a9e7a46e6103fe9" providerId="LiveId" clId="{91A73700-2F09-4599-9ABA-8FCA90751F74}" dt="2022-10-24T14:27:09.422" v="24" actId="26606"/>
          <ac:spMkLst>
            <pc:docMk/>
            <pc:sldMk cId="1359645743" sldId="258"/>
            <ac:spMk id="31" creationId="{FA23A907-97FB-4A8F-880A-DD77401C4296}"/>
          </ac:spMkLst>
        </pc:spChg>
        <pc:grpChg chg="add del">
          <ac:chgData name="Lubna Mreish" userId="9a9e7a46e6103fe9" providerId="LiveId" clId="{91A73700-2F09-4599-9ABA-8FCA90751F74}" dt="2022-10-24T14:27:09.422" v="24" actId="26606"/>
          <ac:grpSpMkLst>
            <pc:docMk/>
            <pc:sldMk cId="1359645743" sldId="258"/>
            <ac:grpSpMk id="10" creationId="{5F892E19-92E7-4BB2-8C3F-DBDFE8D9D324}"/>
          </ac:grpSpMkLst>
        </pc:grpChg>
      </pc:sldChg>
      <pc:sldChg chg="addSp delSp modSp mod setBg setClrOvrMap">
        <pc:chgData name="Lubna Mreish" userId="9a9e7a46e6103fe9" providerId="LiveId" clId="{91A73700-2F09-4599-9ABA-8FCA90751F74}" dt="2022-10-24T14:25:53.240" v="19" actId="27636"/>
        <pc:sldMkLst>
          <pc:docMk/>
          <pc:sldMk cId="3080857936" sldId="259"/>
        </pc:sldMkLst>
        <pc:spChg chg="mod">
          <ac:chgData name="Lubna Mreish" userId="9a9e7a46e6103fe9" providerId="LiveId" clId="{91A73700-2F09-4599-9ABA-8FCA90751F74}" dt="2022-10-24T14:25:53.240" v="19" actId="27636"/>
          <ac:spMkLst>
            <pc:docMk/>
            <pc:sldMk cId="3080857936" sldId="259"/>
            <ac:spMk id="3" creationId="{AD9E79BA-82F5-5083-2BB2-6323299A3D81}"/>
          </ac:spMkLst>
        </pc:spChg>
        <pc:spChg chg="add del">
          <ac:chgData name="Lubna Mreish" userId="9a9e7a46e6103fe9" providerId="LiveId" clId="{91A73700-2F09-4599-9ABA-8FCA90751F74}" dt="2022-10-24T14:25:31.273" v="15" actId="26606"/>
          <ac:spMkLst>
            <pc:docMk/>
            <pc:sldMk cId="3080857936" sldId="259"/>
            <ac:spMk id="8" creationId="{7CB4857B-ED7C-444D-9F04-2F885114A1C2}"/>
          </ac:spMkLst>
        </pc:spChg>
        <pc:spChg chg="add del">
          <ac:chgData name="Lubna Mreish" userId="9a9e7a46e6103fe9" providerId="LiveId" clId="{91A73700-2F09-4599-9ABA-8FCA90751F74}" dt="2022-10-24T14:25:31.273" v="15" actId="26606"/>
          <ac:spMkLst>
            <pc:docMk/>
            <pc:sldMk cId="3080857936" sldId="259"/>
            <ac:spMk id="10" creationId="{D18046FB-44EA-4FD8-A585-EA09A319B2D0}"/>
          </ac:spMkLst>
        </pc:spChg>
        <pc:spChg chg="add del">
          <ac:chgData name="Lubna Mreish" userId="9a9e7a46e6103fe9" providerId="LiveId" clId="{91A73700-2F09-4599-9ABA-8FCA90751F74}" dt="2022-10-24T14:25:31.273" v="15" actId="26606"/>
          <ac:spMkLst>
            <pc:docMk/>
            <pc:sldMk cId="3080857936" sldId="259"/>
            <ac:spMk id="12" creationId="{479F5F2B-8B58-4140-AE6A-51F6C67B18D9}"/>
          </ac:spMkLst>
        </pc:spChg>
        <pc:spChg chg="add del">
          <ac:chgData name="Lubna Mreish" userId="9a9e7a46e6103fe9" providerId="LiveId" clId="{91A73700-2F09-4599-9ABA-8FCA90751F74}" dt="2022-10-24T14:25:31.257" v="14" actId="26606"/>
          <ac:spMkLst>
            <pc:docMk/>
            <pc:sldMk cId="3080857936" sldId="259"/>
            <ac:spMk id="17" creationId="{EA67B5B4-3A24-436E-B663-1B2EBFF8A0CD}"/>
          </ac:spMkLst>
        </pc:spChg>
        <pc:spChg chg="add del">
          <ac:chgData name="Lubna Mreish" userId="9a9e7a46e6103fe9" providerId="LiveId" clId="{91A73700-2F09-4599-9ABA-8FCA90751F74}" dt="2022-10-24T14:25:31.257" v="14" actId="26606"/>
          <ac:spMkLst>
            <pc:docMk/>
            <pc:sldMk cId="3080857936" sldId="259"/>
            <ac:spMk id="19" creationId="{987FDF89-C993-41F4-A1B8-DBAFF16008A9}"/>
          </ac:spMkLst>
        </pc:spChg>
        <pc:spChg chg="add del">
          <ac:chgData name="Lubna Mreish" userId="9a9e7a46e6103fe9" providerId="LiveId" clId="{91A73700-2F09-4599-9ABA-8FCA90751F74}" dt="2022-10-24T14:25:31.257" v="14" actId="26606"/>
          <ac:spMkLst>
            <pc:docMk/>
            <pc:sldMk cId="3080857936" sldId="259"/>
            <ac:spMk id="21" creationId="{64E585EA-75FD-4025-8270-F66A58A15CDA}"/>
          </ac:spMkLst>
        </pc:spChg>
        <pc:spChg chg="add">
          <ac:chgData name="Lubna Mreish" userId="9a9e7a46e6103fe9" providerId="LiveId" clId="{91A73700-2F09-4599-9ABA-8FCA90751F74}" dt="2022-10-24T14:25:31.273" v="15" actId="26606"/>
          <ac:spMkLst>
            <pc:docMk/>
            <pc:sldMk cId="3080857936" sldId="259"/>
            <ac:spMk id="23" creationId="{CABBD4C1-E6F8-46F6-8152-A8A97490BF4D}"/>
          </ac:spMkLst>
        </pc:spChg>
        <pc:spChg chg="add">
          <ac:chgData name="Lubna Mreish" userId="9a9e7a46e6103fe9" providerId="LiveId" clId="{91A73700-2F09-4599-9ABA-8FCA90751F74}" dt="2022-10-24T14:25:31.273" v="15" actId="26606"/>
          <ac:spMkLst>
            <pc:docMk/>
            <pc:sldMk cId="3080857936" sldId="259"/>
            <ac:spMk id="24" creationId="{F837543A-6020-4505-A233-C9DB4BF74011}"/>
          </ac:spMkLst>
        </pc:spChg>
        <pc:spChg chg="add">
          <ac:chgData name="Lubna Mreish" userId="9a9e7a46e6103fe9" providerId="LiveId" clId="{91A73700-2F09-4599-9ABA-8FCA90751F74}" dt="2022-10-24T14:25:31.273" v="15" actId="26606"/>
          <ac:spMkLst>
            <pc:docMk/>
            <pc:sldMk cId="3080857936" sldId="259"/>
            <ac:spMk id="25" creationId="{83BA5EF5-1FE9-4BF9-83BB-269BCDDF6156}"/>
          </ac:spMkLst>
        </pc:spChg>
        <pc:spChg chg="add">
          <ac:chgData name="Lubna Mreish" userId="9a9e7a46e6103fe9" providerId="LiveId" clId="{91A73700-2F09-4599-9ABA-8FCA90751F74}" dt="2022-10-24T14:25:31.273" v="15" actId="26606"/>
          <ac:spMkLst>
            <pc:docMk/>
            <pc:sldMk cId="3080857936" sldId="259"/>
            <ac:spMk id="26" creationId="{35B16301-FB18-48BA-A6DD-C37CAF6F9A18}"/>
          </ac:spMkLst>
        </pc:spChg>
        <pc:spChg chg="add">
          <ac:chgData name="Lubna Mreish" userId="9a9e7a46e6103fe9" providerId="LiveId" clId="{91A73700-2F09-4599-9ABA-8FCA90751F74}" dt="2022-10-24T14:25:31.273" v="15" actId="26606"/>
          <ac:spMkLst>
            <pc:docMk/>
            <pc:sldMk cId="3080857936" sldId="259"/>
            <ac:spMk id="28" creationId="{C3C0D90E-074A-4F52-9B11-B52BEF4BCBE5}"/>
          </ac:spMkLst>
        </pc:spChg>
        <pc:spChg chg="add">
          <ac:chgData name="Lubna Mreish" userId="9a9e7a46e6103fe9" providerId="LiveId" clId="{91A73700-2F09-4599-9ABA-8FCA90751F74}" dt="2022-10-24T14:25:31.273" v="15" actId="26606"/>
          <ac:spMkLst>
            <pc:docMk/>
            <pc:sldMk cId="3080857936" sldId="259"/>
            <ac:spMk id="29" creationId="{88853921-7BC9-4BDE-ACAB-133C683C82D6}"/>
          </ac:spMkLst>
        </pc:spChg>
        <pc:spChg chg="add">
          <ac:chgData name="Lubna Mreish" userId="9a9e7a46e6103fe9" providerId="LiveId" clId="{91A73700-2F09-4599-9ABA-8FCA90751F74}" dt="2022-10-24T14:25:31.273" v="15" actId="26606"/>
          <ac:spMkLst>
            <pc:docMk/>
            <pc:sldMk cId="3080857936" sldId="259"/>
            <ac:spMk id="31" creationId="{09192968-3AE7-4470-A61C-97294BB92731}"/>
          </ac:spMkLst>
        </pc:spChg>
        <pc:spChg chg="add">
          <ac:chgData name="Lubna Mreish" userId="9a9e7a46e6103fe9" providerId="LiveId" clId="{91A73700-2F09-4599-9ABA-8FCA90751F74}" dt="2022-10-24T14:25:31.273" v="15" actId="26606"/>
          <ac:spMkLst>
            <pc:docMk/>
            <pc:sldMk cId="3080857936" sldId="259"/>
            <ac:spMk id="33" creationId="{3AB72E55-43E4-4356-BFE8-E2102CB0B505}"/>
          </ac:spMkLst>
        </pc:spChg>
        <pc:cxnChg chg="add">
          <ac:chgData name="Lubna Mreish" userId="9a9e7a46e6103fe9" providerId="LiveId" clId="{91A73700-2F09-4599-9ABA-8FCA90751F74}" dt="2022-10-24T14:25:31.273" v="15" actId="26606"/>
          <ac:cxnSpMkLst>
            <pc:docMk/>
            <pc:sldMk cId="3080857936" sldId="259"/>
            <ac:cxnSpMk id="27" creationId="{4B3BCACB-5880-460B-9606-8C433A9AF99D}"/>
          </ac:cxnSpMkLst>
        </pc:cxnChg>
      </pc:sldChg>
      <pc:sldChg chg="addSp delSp modSp mod setBg">
        <pc:chgData name="Lubna Mreish" userId="9a9e7a46e6103fe9" providerId="LiveId" clId="{91A73700-2F09-4599-9ABA-8FCA90751F74}" dt="2022-10-24T14:30:10.176" v="39" actId="20577"/>
        <pc:sldMkLst>
          <pc:docMk/>
          <pc:sldMk cId="4272497900" sldId="260"/>
        </pc:sldMkLst>
        <pc:spChg chg="mod">
          <ac:chgData name="Lubna Mreish" userId="9a9e7a46e6103fe9" providerId="LiveId" clId="{91A73700-2F09-4599-9ABA-8FCA90751F74}" dt="2022-10-24T14:30:10.176" v="39" actId="20577"/>
          <ac:spMkLst>
            <pc:docMk/>
            <pc:sldMk cId="4272497900" sldId="260"/>
            <ac:spMk id="3" creationId="{12269DAD-FE58-9754-8931-74A5C96F72EB}"/>
          </ac:spMkLst>
        </pc:spChg>
        <pc:spChg chg="add del">
          <ac:chgData name="Lubna Mreish" userId="9a9e7a46e6103fe9" providerId="LiveId" clId="{91A73700-2F09-4599-9ABA-8FCA90751F74}" dt="2022-10-24T14:26:27.519" v="21" actId="26606"/>
          <ac:spMkLst>
            <pc:docMk/>
            <pc:sldMk cId="4272497900" sldId="260"/>
            <ac:spMk id="8" creationId="{33CD251C-A887-4D2F-925B-FC097198538B}"/>
          </ac:spMkLst>
        </pc:spChg>
        <pc:spChg chg="add del">
          <ac:chgData name="Lubna Mreish" userId="9a9e7a46e6103fe9" providerId="LiveId" clId="{91A73700-2F09-4599-9ABA-8FCA90751F74}" dt="2022-10-24T14:26:27.519" v="21" actId="26606"/>
          <ac:spMkLst>
            <pc:docMk/>
            <pc:sldMk cId="4272497900" sldId="260"/>
            <ac:spMk id="14" creationId="{662A3FAA-D056-4098-8115-EA61EAF068CF}"/>
          </ac:spMkLst>
        </pc:spChg>
        <pc:spChg chg="add">
          <ac:chgData name="Lubna Mreish" userId="9a9e7a46e6103fe9" providerId="LiveId" clId="{91A73700-2F09-4599-9ABA-8FCA90751F74}" dt="2022-10-24T14:26:27.534" v="22" actId="26606"/>
          <ac:spMkLst>
            <pc:docMk/>
            <pc:sldMk cId="4272497900" sldId="260"/>
            <ac:spMk id="16" creationId="{7A62E32F-BB65-43A8-8EB5-92346890E549}"/>
          </ac:spMkLst>
        </pc:spChg>
        <pc:spChg chg="add">
          <ac:chgData name="Lubna Mreish" userId="9a9e7a46e6103fe9" providerId="LiveId" clId="{91A73700-2F09-4599-9ABA-8FCA90751F74}" dt="2022-10-24T14:26:27.534" v="22" actId="26606"/>
          <ac:spMkLst>
            <pc:docMk/>
            <pc:sldMk cId="4272497900" sldId="260"/>
            <ac:spMk id="17" creationId="{827B839B-9ADE-406B-8590-F1CAEDED45A1}"/>
          </ac:spMkLst>
        </pc:spChg>
        <pc:spChg chg="add">
          <ac:chgData name="Lubna Mreish" userId="9a9e7a46e6103fe9" providerId="LiveId" clId="{91A73700-2F09-4599-9ABA-8FCA90751F74}" dt="2022-10-24T14:26:27.534" v="22" actId="26606"/>
          <ac:spMkLst>
            <pc:docMk/>
            <pc:sldMk cId="4272497900" sldId="260"/>
            <ac:spMk id="18" creationId="{14E91B64-9FCC-451E-AFB4-A827D6329367}"/>
          </ac:spMkLst>
        </pc:spChg>
        <pc:spChg chg="add">
          <ac:chgData name="Lubna Mreish" userId="9a9e7a46e6103fe9" providerId="LiveId" clId="{91A73700-2F09-4599-9ABA-8FCA90751F74}" dt="2022-10-24T14:26:27.534" v="22" actId="26606"/>
          <ac:spMkLst>
            <pc:docMk/>
            <pc:sldMk cId="4272497900" sldId="260"/>
            <ac:spMk id="19" creationId="{CFE45BF0-46DB-408C-B5F7-7B11716805D4}"/>
          </ac:spMkLst>
        </pc:spChg>
        <pc:spChg chg="add">
          <ac:chgData name="Lubna Mreish" userId="9a9e7a46e6103fe9" providerId="LiveId" clId="{91A73700-2F09-4599-9ABA-8FCA90751F74}" dt="2022-10-24T14:26:27.534" v="22" actId="26606"/>
          <ac:spMkLst>
            <pc:docMk/>
            <pc:sldMk cId="4272497900" sldId="260"/>
            <ac:spMk id="20" creationId="{2AEBC8F2-97B1-41B4-93F1-2D289E197FBA}"/>
          </ac:spMkLst>
        </pc:spChg>
        <pc:spChg chg="add">
          <ac:chgData name="Lubna Mreish" userId="9a9e7a46e6103fe9" providerId="LiveId" clId="{91A73700-2F09-4599-9ABA-8FCA90751F74}" dt="2022-10-24T14:26:27.534" v="22" actId="26606"/>
          <ac:spMkLst>
            <pc:docMk/>
            <pc:sldMk cId="4272497900" sldId="260"/>
            <ac:spMk id="21" creationId="{472E3A19-F5D5-48FC-BB9C-48C2F68F598B}"/>
          </ac:spMkLst>
        </pc:spChg>
        <pc:grpChg chg="add del">
          <ac:chgData name="Lubna Mreish" userId="9a9e7a46e6103fe9" providerId="LiveId" clId="{91A73700-2F09-4599-9ABA-8FCA90751F74}" dt="2022-10-24T14:26:27.519" v="21" actId="26606"/>
          <ac:grpSpMkLst>
            <pc:docMk/>
            <pc:sldMk cId="4272497900" sldId="260"/>
            <ac:grpSpMk id="10" creationId="{2C3846A5-A498-4C9E-B4DC-13532657D717}"/>
          </ac:grpSpMkLst>
        </pc:grpChg>
      </pc:sldChg>
      <pc:sldChg chg="addSp delSp modSp new mod setBg modClrScheme addAnim chgLayout">
        <pc:chgData name="Lubna Mreish" userId="9a9e7a46e6103fe9" providerId="LiveId" clId="{91A73700-2F09-4599-9ABA-8FCA90751F74}" dt="2022-10-24T14:28:45.963" v="35"/>
        <pc:sldMkLst>
          <pc:docMk/>
          <pc:sldMk cId="600603745" sldId="261"/>
        </pc:sldMkLst>
        <pc:spChg chg="del mod ord">
          <ac:chgData name="Lubna Mreish" userId="9a9e7a46e6103fe9" providerId="LiveId" clId="{91A73700-2F09-4599-9ABA-8FCA90751F74}" dt="2022-10-24T14:28:18.480" v="31" actId="700"/>
          <ac:spMkLst>
            <pc:docMk/>
            <pc:sldMk cId="600603745" sldId="261"/>
            <ac:spMk id="2" creationId="{2804EE44-7AC4-D273-81C1-059F9D46DD5A}"/>
          </ac:spMkLst>
        </pc:spChg>
        <pc:spChg chg="del">
          <ac:chgData name="Lubna Mreish" userId="9a9e7a46e6103fe9" providerId="LiveId" clId="{91A73700-2F09-4599-9ABA-8FCA90751F74}" dt="2022-10-24T14:28:18.480" v="31" actId="700"/>
          <ac:spMkLst>
            <pc:docMk/>
            <pc:sldMk cId="600603745" sldId="261"/>
            <ac:spMk id="3" creationId="{DD5E2DBA-F30E-10A2-182B-9A372C9968C7}"/>
          </ac:spMkLst>
        </pc:spChg>
        <pc:spChg chg="add mod ord">
          <ac:chgData name="Lubna Mreish" userId="9a9e7a46e6103fe9" providerId="LiveId" clId="{91A73700-2F09-4599-9ABA-8FCA90751F74}" dt="2022-10-24T14:28:45.963" v="34" actId="26606"/>
          <ac:spMkLst>
            <pc:docMk/>
            <pc:sldMk cId="600603745" sldId="261"/>
            <ac:spMk id="4" creationId="{B0B41F33-A197-E1D2-3FFB-93C14343F154}"/>
          </ac:spMkLst>
        </pc:spChg>
        <pc:spChg chg="add">
          <ac:chgData name="Lubna Mreish" userId="9a9e7a46e6103fe9" providerId="LiveId" clId="{91A73700-2F09-4599-9ABA-8FCA90751F74}" dt="2022-10-24T14:28:45.963" v="34" actId="26606"/>
          <ac:spMkLst>
            <pc:docMk/>
            <pc:sldMk cId="600603745" sldId="261"/>
            <ac:spMk id="9" creationId="{B26EE4FD-480F-42A5-9FEB-DA630457CFB7}"/>
          </ac:spMkLst>
        </pc:spChg>
        <pc:spChg chg="add">
          <ac:chgData name="Lubna Mreish" userId="9a9e7a46e6103fe9" providerId="LiveId" clId="{91A73700-2F09-4599-9ABA-8FCA90751F74}" dt="2022-10-24T14:28:45.963" v="34" actId="26606"/>
          <ac:spMkLst>
            <pc:docMk/>
            <pc:sldMk cId="600603745" sldId="261"/>
            <ac:spMk id="11" creationId="{A187062F-BE14-42FC-B06A-607DB23849C3}"/>
          </ac:spMkLst>
        </pc:spChg>
        <pc:spChg chg="add">
          <ac:chgData name="Lubna Mreish" userId="9a9e7a46e6103fe9" providerId="LiveId" clId="{91A73700-2F09-4599-9ABA-8FCA90751F74}" dt="2022-10-24T14:28:45.963" v="34" actId="26606"/>
          <ac:spMkLst>
            <pc:docMk/>
            <pc:sldMk cId="600603745" sldId="261"/>
            <ac:spMk id="13" creationId="{731FE21B-2A45-4BF5-8B03-E12341988774}"/>
          </ac:spMkLst>
        </pc:spChg>
        <pc:spChg chg="add">
          <ac:chgData name="Lubna Mreish" userId="9a9e7a46e6103fe9" providerId="LiveId" clId="{91A73700-2F09-4599-9ABA-8FCA90751F74}" dt="2022-10-24T14:28:45.963" v="34" actId="26606"/>
          <ac:spMkLst>
            <pc:docMk/>
            <pc:sldMk cId="600603745" sldId="261"/>
            <ac:spMk id="15" creationId="{2DC5A94D-79ED-48F5-9DC5-96CBB507CEC8}"/>
          </ac:spMkLst>
        </pc:spChg>
        <pc:spChg chg="add">
          <ac:chgData name="Lubna Mreish" userId="9a9e7a46e6103fe9" providerId="LiveId" clId="{91A73700-2F09-4599-9ABA-8FCA90751F74}" dt="2022-10-24T14:28:45.963" v="34" actId="26606"/>
          <ac:spMkLst>
            <pc:docMk/>
            <pc:sldMk cId="600603745" sldId="261"/>
            <ac:spMk id="17" creationId="{93A3D4BE-AF25-4F9A-9C29-1145CCE24A28}"/>
          </ac:spMkLst>
        </pc:spChg>
      </pc:sldChg>
    </pc:docChg>
  </pc:docChgLst>
</pc:chgInfo>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5857B01-F925-4F89-89F2-5E9EAC8CBB26}" type="doc">
      <dgm:prSet loTypeId="urn:microsoft.com/office/officeart/2005/8/layout/process1" loCatId="process" qsTypeId="urn:microsoft.com/office/officeart/2005/8/quickstyle/simple4" qsCatId="simple" csTypeId="urn:microsoft.com/office/officeart/2005/8/colors/colorful2" csCatId="colorful"/>
      <dgm:spPr/>
      <dgm:t>
        <a:bodyPr/>
        <a:lstStyle/>
        <a:p>
          <a:endParaRPr lang="en-US"/>
        </a:p>
      </dgm:t>
    </dgm:pt>
    <dgm:pt modelId="{A6FEBE7F-93EF-4BA1-BF79-1EE3CE70F9C9}">
      <dgm:prSet/>
      <dgm:spPr/>
      <dgm:t>
        <a:bodyPr/>
        <a:lstStyle/>
        <a:p>
          <a:r>
            <a:rPr lang="en-US" dirty="0"/>
            <a:t>"The Monkey's Paw" is set in the White family home in England. It begins on a dark and stormy night, so we know we're in for a scary story. The Whites – Mr. and Mrs. White and their adult son Herbert – are inside enjoying a cozy evening around the fire.</a:t>
          </a:r>
        </a:p>
      </dgm:t>
    </dgm:pt>
    <dgm:pt modelId="{FF3A4269-19FF-40F2-9AB6-75DEEB6E4F6D}" type="parTrans" cxnId="{ACDBAE38-8696-4D22-A989-8A993B82DC46}">
      <dgm:prSet/>
      <dgm:spPr/>
      <dgm:t>
        <a:bodyPr/>
        <a:lstStyle/>
        <a:p>
          <a:endParaRPr lang="en-US"/>
        </a:p>
      </dgm:t>
    </dgm:pt>
    <dgm:pt modelId="{B71BA16F-0BD3-4883-B807-261F06E528C5}" type="sibTrans" cxnId="{ACDBAE38-8696-4D22-A989-8A993B82DC46}">
      <dgm:prSet/>
      <dgm:spPr/>
      <dgm:t>
        <a:bodyPr/>
        <a:lstStyle/>
        <a:p>
          <a:endParaRPr lang="en-US"/>
        </a:p>
      </dgm:t>
    </dgm:pt>
    <dgm:pt modelId="{75D230B6-5875-40D4-85E9-4967724792BA}" type="pres">
      <dgm:prSet presAssocID="{85857B01-F925-4F89-89F2-5E9EAC8CBB26}" presName="Name0" presStyleCnt="0">
        <dgm:presLayoutVars>
          <dgm:dir/>
          <dgm:resizeHandles val="exact"/>
        </dgm:presLayoutVars>
      </dgm:prSet>
      <dgm:spPr/>
    </dgm:pt>
    <dgm:pt modelId="{FFFA4788-5B4F-412C-BD3C-B363D742CEB6}" type="pres">
      <dgm:prSet presAssocID="{A6FEBE7F-93EF-4BA1-BF79-1EE3CE70F9C9}" presName="node" presStyleLbl="node1" presStyleIdx="0" presStyleCnt="1">
        <dgm:presLayoutVars>
          <dgm:bulletEnabled val="1"/>
        </dgm:presLayoutVars>
      </dgm:prSet>
      <dgm:spPr/>
    </dgm:pt>
  </dgm:ptLst>
  <dgm:cxnLst>
    <dgm:cxn modelId="{F6F71F15-8E58-4811-B895-756DD72BF7FF}" type="presOf" srcId="{85857B01-F925-4F89-89F2-5E9EAC8CBB26}" destId="{75D230B6-5875-40D4-85E9-4967724792BA}" srcOrd="0" destOrd="0" presId="urn:microsoft.com/office/officeart/2005/8/layout/process1"/>
    <dgm:cxn modelId="{ACDBAE38-8696-4D22-A989-8A993B82DC46}" srcId="{85857B01-F925-4F89-89F2-5E9EAC8CBB26}" destId="{A6FEBE7F-93EF-4BA1-BF79-1EE3CE70F9C9}" srcOrd="0" destOrd="0" parTransId="{FF3A4269-19FF-40F2-9AB6-75DEEB6E4F6D}" sibTransId="{B71BA16F-0BD3-4883-B807-261F06E528C5}"/>
    <dgm:cxn modelId="{B995D17B-588B-4038-9EAD-F860F48879F7}" type="presOf" srcId="{A6FEBE7F-93EF-4BA1-BF79-1EE3CE70F9C9}" destId="{FFFA4788-5B4F-412C-BD3C-B363D742CEB6}" srcOrd="0" destOrd="0" presId="urn:microsoft.com/office/officeart/2005/8/layout/process1"/>
    <dgm:cxn modelId="{66323A3B-18A9-4550-A3C3-BB9F62C24626}" type="presParOf" srcId="{75D230B6-5875-40D4-85E9-4967724792BA}" destId="{FFFA4788-5B4F-412C-BD3C-B363D742CEB6}" srcOrd="0" destOrd="0" presId="urn:microsoft.com/office/officeart/2005/8/layout/process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FFA4788-5B4F-412C-BD3C-B363D742CEB6}">
      <dsp:nvSpPr>
        <dsp:cNvPr id="0" name=""/>
        <dsp:cNvSpPr/>
      </dsp:nvSpPr>
      <dsp:spPr>
        <a:xfrm>
          <a:off x="5134" y="0"/>
          <a:ext cx="10505330" cy="4351338"/>
        </a:xfrm>
        <a:prstGeom prst="roundRect">
          <a:avLst>
            <a:gd name="adj" fmla="val 10000"/>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60020" tIns="160020" rIns="160020" bIns="160020" numCol="1" spcCol="1270" anchor="ctr" anchorCtr="0">
          <a:noAutofit/>
        </a:bodyPr>
        <a:lstStyle/>
        <a:p>
          <a:pPr marL="0" lvl="0" indent="0" algn="ctr" defTabSz="1866900">
            <a:lnSpc>
              <a:spcPct val="90000"/>
            </a:lnSpc>
            <a:spcBef>
              <a:spcPct val="0"/>
            </a:spcBef>
            <a:spcAft>
              <a:spcPct val="35000"/>
            </a:spcAft>
            <a:buNone/>
          </a:pPr>
          <a:r>
            <a:rPr lang="en-US" sz="4200" kern="1200" dirty="0"/>
            <a:t>"The Monkey's Paw" is set in the White family home in England. It begins on a dark and stormy night, so we know we're in for a scary story. The Whites – Mr. and Mrs. White and their adult son Herbert – are inside enjoying a cozy evening around the fire.</a:t>
          </a:r>
        </a:p>
      </dsp:txBody>
      <dsp:txXfrm>
        <a:off x="132580" y="127446"/>
        <a:ext cx="10250438" cy="4096446"/>
      </dsp:txXfrm>
    </dsp:sp>
  </dsp:spTree>
</dsp:drawing>
</file>

<file path=ppt/diagrams/layout1.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23A8C5-3D77-5EE7-6DE7-45B74D84C324}"/>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BA021BC9-F91A-B228-8CEE-08DE77783F5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4DE9C9E8-C765-C1AC-E8ED-9C37C6EF723A}"/>
              </a:ext>
            </a:extLst>
          </p:cNvPr>
          <p:cNvSpPr>
            <a:spLocks noGrp="1"/>
          </p:cNvSpPr>
          <p:nvPr>
            <p:ph type="dt" sz="half" idx="10"/>
          </p:nvPr>
        </p:nvSpPr>
        <p:spPr/>
        <p:txBody>
          <a:bodyPr/>
          <a:lstStyle/>
          <a:p>
            <a:fld id="{39BE811C-A78E-431D-A5C8-F8274934FE54}" type="datetimeFigureOut">
              <a:rPr lang="en-US" smtClean="0"/>
              <a:t>10/25/2022</a:t>
            </a:fld>
            <a:endParaRPr lang="en-US"/>
          </a:p>
        </p:txBody>
      </p:sp>
      <p:sp>
        <p:nvSpPr>
          <p:cNvPr id="5" name="Footer Placeholder 4">
            <a:extLst>
              <a:ext uri="{FF2B5EF4-FFF2-40B4-BE49-F238E27FC236}">
                <a16:creationId xmlns:a16="http://schemas.microsoft.com/office/drawing/2014/main" id="{D539C087-CC8E-4F88-8AD6-0894499733D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DE339F9-EE1D-50DE-AAAA-B224D312F664}"/>
              </a:ext>
            </a:extLst>
          </p:cNvPr>
          <p:cNvSpPr>
            <a:spLocks noGrp="1"/>
          </p:cNvSpPr>
          <p:nvPr>
            <p:ph type="sldNum" sz="quarter" idx="12"/>
          </p:nvPr>
        </p:nvSpPr>
        <p:spPr/>
        <p:txBody>
          <a:bodyPr/>
          <a:lstStyle/>
          <a:p>
            <a:fld id="{257420CB-8274-48DC-A00B-C29165FC2453}" type="slidenum">
              <a:rPr lang="en-US" smtClean="0"/>
              <a:t>‹#›</a:t>
            </a:fld>
            <a:endParaRPr lang="en-US"/>
          </a:p>
        </p:txBody>
      </p:sp>
    </p:spTree>
    <p:extLst>
      <p:ext uri="{BB962C8B-B14F-4D97-AF65-F5344CB8AC3E}">
        <p14:creationId xmlns:p14="http://schemas.microsoft.com/office/powerpoint/2010/main" val="33730446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B048C8-DA28-D941-002F-34C79A814ECC}"/>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A224EEEA-EF5E-8C2A-38A1-9050499A2B4F}"/>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E8710A0-2FA5-07A4-F6BE-A0B679F3CDD3}"/>
              </a:ext>
            </a:extLst>
          </p:cNvPr>
          <p:cNvSpPr>
            <a:spLocks noGrp="1"/>
          </p:cNvSpPr>
          <p:nvPr>
            <p:ph type="dt" sz="half" idx="10"/>
          </p:nvPr>
        </p:nvSpPr>
        <p:spPr/>
        <p:txBody>
          <a:bodyPr/>
          <a:lstStyle/>
          <a:p>
            <a:fld id="{39BE811C-A78E-431D-A5C8-F8274934FE54}" type="datetimeFigureOut">
              <a:rPr lang="en-US" smtClean="0"/>
              <a:t>10/25/2022</a:t>
            </a:fld>
            <a:endParaRPr lang="en-US"/>
          </a:p>
        </p:txBody>
      </p:sp>
      <p:sp>
        <p:nvSpPr>
          <p:cNvPr id="5" name="Footer Placeholder 4">
            <a:extLst>
              <a:ext uri="{FF2B5EF4-FFF2-40B4-BE49-F238E27FC236}">
                <a16:creationId xmlns:a16="http://schemas.microsoft.com/office/drawing/2014/main" id="{C0E76007-9DA9-672C-5230-E1C5B58BD66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ECF8C52-A906-0F6E-13A6-25E3959CECBE}"/>
              </a:ext>
            </a:extLst>
          </p:cNvPr>
          <p:cNvSpPr>
            <a:spLocks noGrp="1"/>
          </p:cNvSpPr>
          <p:nvPr>
            <p:ph type="sldNum" sz="quarter" idx="12"/>
          </p:nvPr>
        </p:nvSpPr>
        <p:spPr/>
        <p:txBody>
          <a:bodyPr/>
          <a:lstStyle/>
          <a:p>
            <a:fld id="{257420CB-8274-48DC-A00B-C29165FC2453}" type="slidenum">
              <a:rPr lang="en-US" smtClean="0"/>
              <a:t>‹#›</a:t>
            </a:fld>
            <a:endParaRPr lang="en-US"/>
          </a:p>
        </p:txBody>
      </p:sp>
    </p:spTree>
    <p:extLst>
      <p:ext uri="{BB962C8B-B14F-4D97-AF65-F5344CB8AC3E}">
        <p14:creationId xmlns:p14="http://schemas.microsoft.com/office/powerpoint/2010/main" val="16056072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905EAD6-D8EB-DF4E-61EA-1B941ABDBB93}"/>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AB12ABBB-B90F-023A-3E3C-57E0E1D385E4}"/>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52D4EAB-D50E-B76D-F8D4-25156FE25204}"/>
              </a:ext>
            </a:extLst>
          </p:cNvPr>
          <p:cNvSpPr>
            <a:spLocks noGrp="1"/>
          </p:cNvSpPr>
          <p:nvPr>
            <p:ph type="dt" sz="half" idx="10"/>
          </p:nvPr>
        </p:nvSpPr>
        <p:spPr/>
        <p:txBody>
          <a:bodyPr/>
          <a:lstStyle/>
          <a:p>
            <a:fld id="{39BE811C-A78E-431D-A5C8-F8274934FE54}" type="datetimeFigureOut">
              <a:rPr lang="en-US" smtClean="0"/>
              <a:t>10/25/2022</a:t>
            </a:fld>
            <a:endParaRPr lang="en-US"/>
          </a:p>
        </p:txBody>
      </p:sp>
      <p:sp>
        <p:nvSpPr>
          <p:cNvPr id="5" name="Footer Placeholder 4">
            <a:extLst>
              <a:ext uri="{FF2B5EF4-FFF2-40B4-BE49-F238E27FC236}">
                <a16:creationId xmlns:a16="http://schemas.microsoft.com/office/drawing/2014/main" id="{CF13EE88-EB8F-40B6-7707-6D9F4257EB3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DA928F1-480C-2837-9A01-33AA20E84E62}"/>
              </a:ext>
            </a:extLst>
          </p:cNvPr>
          <p:cNvSpPr>
            <a:spLocks noGrp="1"/>
          </p:cNvSpPr>
          <p:nvPr>
            <p:ph type="sldNum" sz="quarter" idx="12"/>
          </p:nvPr>
        </p:nvSpPr>
        <p:spPr/>
        <p:txBody>
          <a:bodyPr/>
          <a:lstStyle/>
          <a:p>
            <a:fld id="{257420CB-8274-48DC-A00B-C29165FC2453}" type="slidenum">
              <a:rPr lang="en-US" smtClean="0"/>
              <a:t>‹#›</a:t>
            </a:fld>
            <a:endParaRPr lang="en-US"/>
          </a:p>
        </p:txBody>
      </p:sp>
    </p:spTree>
    <p:extLst>
      <p:ext uri="{BB962C8B-B14F-4D97-AF65-F5344CB8AC3E}">
        <p14:creationId xmlns:p14="http://schemas.microsoft.com/office/powerpoint/2010/main" val="10698004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8CD2C2-22B0-A38E-3933-B51A2A373E4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64CBD12-8DC4-E3A3-4F79-81684EBDF02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4F3D298-C701-F0B3-DEE8-DB808AAB0F87}"/>
              </a:ext>
            </a:extLst>
          </p:cNvPr>
          <p:cNvSpPr>
            <a:spLocks noGrp="1"/>
          </p:cNvSpPr>
          <p:nvPr>
            <p:ph type="dt" sz="half" idx="10"/>
          </p:nvPr>
        </p:nvSpPr>
        <p:spPr/>
        <p:txBody>
          <a:bodyPr/>
          <a:lstStyle/>
          <a:p>
            <a:fld id="{39BE811C-A78E-431D-A5C8-F8274934FE54}" type="datetimeFigureOut">
              <a:rPr lang="en-US" smtClean="0"/>
              <a:t>10/25/2022</a:t>
            </a:fld>
            <a:endParaRPr lang="en-US"/>
          </a:p>
        </p:txBody>
      </p:sp>
      <p:sp>
        <p:nvSpPr>
          <p:cNvPr id="5" name="Footer Placeholder 4">
            <a:extLst>
              <a:ext uri="{FF2B5EF4-FFF2-40B4-BE49-F238E27FC236}">
                <a16:creationId xmlns:a16="http://schemas.microsoft.com/office/drawing/2014/main" id="{AC037791-C8A5-CA8E-A66C-BF37EFF7C5B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EA07326-FC24-3C3A-3688-23785C7A4423}"/>
              </a:ext>
            </a:extLst>
          </p:cNvPr>
          <p:cNvSpPr>
            <a:spLocks noGrp="1"/>
          </p:cNvSpPr>
          <p:nvPr>
            <p:ph type="sldNum" sz="quarter" idx="12"/>
          </p:nvPr>
        </p:nvSpPr>
        <p:spPr/>
        <p:txBody>
          <a:bodyPr/>
          <a:lstStyle/>
          <a:p>
            <a:fld id="{257420CB-8274-48DC-A00B-C29165FC2453}" type="slidenum">
              <a:rPr lang="en-US" smtClean="0"/>
              <a:t>‹#›</a:t>
            </a:fld>
            <a:endParaRPr lang="en-US"/>
          </a:p>
        </p:txBody>
      </p:sp>
    </p:spTree>
    <p:extLst>
      <p:ext uri="{BB962C8B-B14F-4D97-AF65-F5344CB8AC3E}">
        <p14:creationId xmlns:p14="http://schemas.microsoft.com/office/powerpoint/2010/main" val="11387758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174DA4-2878-D258-543E-621697FC037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3B6BD2E1-4852-684B-0419-FEBACCCAD44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EA45C793-93E7-A94F-D8C6-8A50B27F3F85}"/>
              </a:ext>
            </a:extLst>
          </p:cNvPr>
          <p:cNvSpPr>
            <a:spLocks noGrp="1"/>
          </p:cNvSpPr>
          <p:nvPr>
            <p:ph type="dt" sz="half" idx="10"/>
          </p:nvPr>
        </p:nvSpPr>
        <p:spPr/>
        <p:txBody>
          <a:bodyPr/>
          <a:lstStyle/>
          <a:p>
            <a:fld id="{39BE811C-A78E-431D-A5C8-F8274934FE54}" type="datetimeFigureOut">
              <a:rPr lang="en-US" smtClean="0"/>
              <a:t>10/25/2022</a:t>
            </a:fld>
            <a:endParaRPr lang="en-US"/>
          </a:p>
        </p:txBody>
      </p:sp>
      <p:sp>
        <p:nvSpPr>
          <p:cNvPr id="5" name="Footer Placeholder 4">
            <a:extLst>
              <a:ext uri="{FF2B5EF4-FFF2-40B4-BE49-F238E27FC236}">
                <a16:creationId xmlns:a16="http://schemas.microsoft.com/office/drawing/2014/main" id="{90C16784-B0A3-628B-1CED-764C8BC6D8D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B268AC9-28FB-12C8-5FD3-2BCAE6017291}"/>
              </a:ext>
            </a:extLst>
          </p:cNvPr>
          <p:cNvSpPr>
            <a:spLocks noGrp="1"/>
          </p:cNvSpPr>
          <p:nvPr>
            <p:ph type="sldNum" sz="quarter" idx="12"/>
          </p:nvPr>
        </p:nvSpPr>
        <p:spPr/>
        <p:txBody>
          <a:bodyPr/>
          <a:lstStyle/>
          <a:p>
            <a:fld id="{257420CB-8274-48DC-A00B-C29165FC2453}" type="slidenum">
              <a:rPr lang="en-US" smtClean="0"/>
              <a:t>‹#›</a:t>
            </a:fld>
            <a:endParaRPr lang="en-US"/>
          </a:p>
        </p:txBody>
      </p:sp>
    </p:spTree>
    <p:extLst>
      <p:ext uri="{BB962C8B-B14F-4D97-AF65-F5344CB8AC3E}">
        <p14:creationId xmlns:p14="http://schemas.microsoft.com/office/powerpoint/2010/main" val="3499811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68AC24-11F3-AF50-1997-D4DDC62283F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83D88E4-86E5-0732-FD07-AB63F51A5722}"/>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0A712C04-A60A-D845-3173-C34E63F51FD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0BFDF3C0-FB6A-2A42-82BD-A1ED2719CC9C}"/>
              </a:ext>
            </a:extLst>
          </p:cNvPr>
          <p:cNvSpPr>
            <a:spLocks noGrp="1"/>
          </p:cNvSpPr>
          <p:nvPr>
            <p:ph type="dt" sz="half" idx="10"/>
          </p:nvPr>
        </p:nvSpPr>
        <p:spPr/>
        <p:txBody>
          <a:bodyPr/>
          <a:lstStyle/>
          <a:p>
            <a:fld id="{39BE811C-A78E-431D-A5C8-F8274934FE54}" type="datetimeFigureOut">
              <a:rPr lang="en-US" smtClean="0"/>
              <a:t>10/25/2022</a:t>
            </a:fld>
            <a:endParaRPr lang="en-US"/>
          </a:p>
        </p:txBody>
      </p:sp>
      <p:sp>
        <p:nvSpPr>
          <p:cNvPr id="6" name="Footer Placeholder 5">
            <a:extLst>
              <a:ext uri="{FF2B5EF4-FFF2-40B4-BE49-F238E27FC236}">
                <a16:creationId xmlns:a16="http://schemas.microsoft.com/office/drawing/2014/main" id="{C79CE52E-8A4A-DC81-2AE3-B2236A67367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4CB6CE9-C01C-EA2C-337D-29EF190DBD41}"/>
              </a:ext>
            </a:extLst>
          </p:cNvPr>
          <p:cNvSpPr>
            <a:spLocks noGrp="1"/>
          </p:cNvSpPr>
          <p:nvPr>
            <p:ph type="sldNum" sz="quarter" idx="12"/>
          </p:nvPr>
        </p:nvSpPr>
        <p:spPr/>
        <p:txBody>
          <a:bodyPr/>
          <a:lstStyle/>
          <a:p>
            <a:fld id="{257420CB-8274-48DC-A00B-C29165FC2453}" type="slidenum">
              <a:rPr lang="en-US" smtClean="0"/>
              <a:t>‹#›</a:t>
            </a:fld>
            <a:endParaRPr lang="en-US"/>
          </a:p>
        </p:txBody>
      </p:sp>
    </p:spTree>
    <p:extLst>
      <p:ext uri="{BB962C8B-B14F-4D97-AF65-F5344CB8AC3E}">
        <p14:creationId xmlns:p14="http://schemas.microsoft.com/office/powerpoint/2010/main" val="19172578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69335E-92F3-5FFC-12A0-AB34B183A618}"/>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92858F8B-E9D1-428B-BAB6-E2093A111CF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0A4BB408-D579-F5B9-FB5F-AD4F775C647D}"/>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95C6F0C6-6A48-6639-18F8-F798BA73A64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0BCD3350-FF4E-7D18-C18B-E4BAAF8AE560}"/>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970B91FB-B7A6-0733-C1F6-CD74F49D3A49}"/>
              </a:ext>
            </a:extLst>
          </p:cNvPr>
          <p:cNvSpPr>
            <a:spLocks noGrp="1"/>
          </p:cNvSpPr>
          <p:nvPr>
            <p:ph type="dt" sz="half" idx="10"/>
          </p:nvPr>
        </p:nvSpPr>
        <p:spPr/>
        <p:txBody>
          <a:bodyPr/>
          <a:lstStyle/>
          <a:p>
            <a:fld id="{39BE811C-A78E-431D-A5C8-F8274934FE54}" type="datetimeFigureOut">
              <a:rPr lang="en-US" smtClean="0"/>
              <a:t>10/25/2022</a:t>
            </a:fld>
            <a:endParaRPr lang="en-US"/>
          </a:p>
        </p:txBody>
      </p:sp>
      <p:sp>
        <p:nvSpPr>
          <p:cNvPr id="8" name="Footer Placeholder 7">
            <a:extLst>
              <a:ext uri="{FF2B5EF4-FFF2-40B4-BE49-F238E27FC236}">
                <a16:creationId xmlns:a16="http://schemas.microsoft.com/office/drawing/2014/main" id="{C6B176CC-068F-5ED2-AC04-A9272D717529}"/>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1B9EE2A9-1F85-AC04-146A-2C78395E7F9C}"/>
              </a:ext>
            </a:extLst>
          </p:cNvPr>
          <p:cNvSpPr>
            <a:spLocks noGrp="1"/>
          </p:cNvSpPr>
          <p:nvPr>
            <p:ph type="sldNum" sz="quarter" idx="12"/>
          </p:nvPr>
        </p:nvSpPr>
        <p:spPr/>
        <p:txBody>
          <a:bodyPr/>
          <a:lstStyle/>
          <a:p>
            <a:fld id="{257420CB-8274-48DC-A00B-C29165FC2453}" type="slidenum">
              <a:rPr lang="en-US" smtClean="0"/>
              <a:t>‹#›</a:t>
            </a:fld>
            <a:endParaRPr lang="en-US"/>
          </a:p>
        </p:txBody>
      </p:sp>
    </p:spTree>
    <p:extLst>
      <p:ext uri="{BB962C8B-B14F-4D97-AF65-F5344CB8AC3E}">
        <p14:creationId xmlns:p14="http://schemas.microsoft.com/office/powerpoint/2010/main" val="33478470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3C6242-28CD-FB8F-61B8-80668DF22C77}"/>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40BB02B1-872C-6501-A1F3-572F93F95276}"/>
              </a:ext>
            </a:extLst>
          </p:cNvPr>
          <p:cNvSpPr>
            <a:spLocks noGrp="1"/>
          </p:cNvSpPr>
          <p:nvPr>
            <p:ph type="dt" sz="half" idx="10"/>
          </p:nvPr>
        </p:nvSpPr>
        <p:spPr/>
        <p:txBody>
          <a:bodyPr/>
          <a:lstStyle/>
          <a:p>
            <a:fld id="{39BE811C-A78E-431D-A5C8-F8274934FE54}" type="datetimeFigureOut">
              <a:rPr lang="en-US" smtClean="0"/>
              <a:t>10/25/2022</a:t>
            </a:fld>
            <a:endParaRPr lang="en-US"/>
          </a:p>
        </p:txBody>
      </p:sp>
      <p:sp>
        <p:nvSpPr>
          <p:cNvPr id="4" name="Footer Placeholder 3">
            <a:extLst>
              <a:ext uri="{FF2B5EF4-FFF2-40B4-BE49-F238E27FC236}">
                <a16:creationId xmlns:a16="http://schemas.microsoft.com/office/drawing/2014/main" id="{95ACF63A-D427-D3B8-857F-E2F4863257B5}"/>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B72D489F-E3FD-00F8-A734-1D8E61D533EC}"/>
              </a:ext>
            </a:extLst>
          </p:cNvPr>
          <p:cNvSpPr>
            <a:spLocks noGrp="1"/>
          </p:cNvSpPr>
          <p:nvPr>
            <p:ph type="sldNum" sz="quarter" idx="12"/>
          </p:nvPr>
        </p:nvSpPr>
        <p:spPr/>
        <p:txBody>
          <a:bodyPr/>
          <a:lstStyle/>
          <a:p>
            <a:fld id="{257420CB-8274-48DC-A00B-C29165FC2453}" type="slidenum">
              <a:rPr lang="en-US" smtClean="0"/>
              <a:t>‹#›</a:t>
            </a:fld>
            <a:endParaRPr lang="en-US"/>
          </a:p>
        </p:txBody>
      </p:sp>
    </p:spTree>
    <p:extLst>
      <p:ext uri="{BB962C8B-B14F-4D97-AF65-F5344CB8AC3E}">
        <p14:creationId xmlns:p14="http://schemas.microsoft.com/office/powerpoint/2010/main" val="18983781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6CED6A4-4AA8-923B-397D-57F33BA15DCD}"/>
              </a:ext>
            </a:extLst>
          </p:cNvPr>
          <p:cNvSpPr>
            <a:spLocks noGrp="1"/>
          </p:cNvSpPr>
          <p:nvPr>
            <p:ph type="dt" sz="half" idx="10"/>
          </p:nvPr>
        </p:nvSpPr>
        <p:spPr/>
        <p:txBody>
          <a:bodyPr/>
          <a:lstStyle/>
          <a:p>
            <a:fld id="{39BE811C-A78E-431D-A5C8-F8274934FE54}" type="datetimeFigureOut">
              <a:rPr lang="en-US" smtClean="0"/>
              <a:t>10/25/2022</a:t>
            </a:fld>
            <a:endParaRPr lang="en-US"/>
          </a:p>
        </p:txBody>
      </p:sp>
      <p:sp>
        <p:nvSpPr>
          <p:cNvPr id="3" name="Footer Placeholder 2">
            <a:extLst>
              <a:ext uri="{FF2B5EF4-FFF2-40B4-BE49-F238E27FC236}">
                <a16:creationId xmlns:a16="http://schemas.microsoft.com/office/drawing/2014/main" id="{AE1B2875-40AC-2499-863D-FA45E9F02053}"/>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19BE0035-D25B-5363-9447-DB151CB28B90}"/>
              </a:ext>
            </a:extLst>
          </p:cNvPr>
          <p:cNvSpPr>
            <a:spLocks noGrp="1"/>
          </p:cNvSpPr>
          <p:nvPr>
            <p:ph type="sldNum" sz="quarter" idx="12"/>
          </p:nvPr>
        </p:nvSpPr>
        <p:spPr/>
        <p:txBody>
          <a:bodyPr/>
          <a:lstStyle/>
          <a:p>
            <a:fld id="{257420CB-8274-48DC-A00B-C29165FC2453}" type="slidenum">
              <a:rPr lang="en-US" smtClean="0"/>
              <a:t>‹#›</a:t>
            </a:fld>
            <a:endParaRPr lang="en-US"/>
          </a:p>
        </p:txBody>
      </p:sp>
    </p:spTree>
    <p:extLst>
      <p:ext uri="{BB962C8B-B14F-4D97-AF65-F5344CB8AC3E}">
        <p14:creationId xmlns:p14="http://schemas.microsoft.com/office/powerpoint/2010/main" val="1581953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B27667-330D-70B4-403E-580D5ECED90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AAFD1CD1-4A32-E547-86C2-1270231A8F1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BF8058FF-5ED5-4264-D6C2-C9F77F64EFB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7B0A3D9-C24D-BAB4-F44C-FAB56236E8FE}"/>
              </a:ext>
            </a:extLst>
          </p:cNvPr>
          <p:cNvSpPr>
            <a:spLocks noGrp="1"/>
          </p:cNvSpPr>
          <p:nvPr>
            <p:ph type="dt" sz="half" idx="10"/>
          </p:nvPr>
        </p:nvSpPr>
        <p:spPr/>
        <p:txBody>
          <a:bodyPr/>
          <a:lstStyle/>
          <a:p>
            <a:fld id="{39BE811C-A78E-431D-A5C8-F8274934FE54}" type="datetimeFigureOut">
              <a:rPr lang="en-US" smtClean="0"/>
              <a:t>10/25/2022</a:t>
            </a:fld>
            <a:endParaRPr lang="en-US"/>
          </a:p>
        </p:txBody>
      </p:sp>
      <p:sp>
        <p:nvSpPr>
          <p:cNvPr id="6" name="Footer Placeholder 5">
            <a:extLst>
              <a:ext uri="{FF2B5EF4-FFF2-40B4-BE49-F238E27FC236}">
                <a16:creationId xmlns:a16="http://schemas.microsoft.com/office/drawing/2014/main" id="{58E58C6D-0EB4-1F58-BA5F-299570723AF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38160F4-E7E6-3780-9469-B6B7C1A87555}"/>
              </a:ext>
            </a:extLst>
          </p:cNvPr>
          <p:cNvSpPr>
            <a:spLocks noGrp="1"/>
          </p:cNvSpPr>
          <p:nvPr>
            <p:ph type="sldNum" sz="quarter" idx="12"/>
          </p:nvPr>
        </p:nvSpPr>
        <p:spPr/>
        <p:txBody>
          <a:bodyPr/>
          <a:lstStyle/>
          <a:p>
            <a:fld id="{257420CB-8274-48DC-A00B-C29165FC2453}" type="slidenum">
              <a:rPr lang="en-US" smtClean="0"/>
              <a:t>‹#›</a:t>
            </a:fld>
            <a:endParaRPr lang="en-US"/>
          </a:p>
        </p:txBody>
      </p:sp>
    </p:spTree>
    <p:extLst>
      <p:ext uri="{BB962C8B-B14F-4D97-AF65-F5344CB8AC3E}">
        <p14:creationId xmlns:p14="http://schemas.microsoft.com/office/powerpoint/2010/main" val="40793536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CAC200-79C6-B860-81D8-534B340A65B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D96B7F0B-3DDD-57B1-BA9F-E301E8EA2AB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F1833F71-7D33-8013-457F-E4EA8CBC75B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28FB975-D8AE-DB1C-2C66-11771BFF731B}"/>
              </a:ext>
            </a:extLst>
          </p:cNvPr>
          <p:cNvSpPr>
            <a:spLocks noGrp="1"/>
          </p:cNvSpPr>
          <p:nvPr>
            <p:ph type="dt" sz="half" idx="10"/>
          </p:nvPr>
        </p:nvSpPr>
        <p:spPr/>
        <p:txBody>
          <a:bodyPr/>
          <a:lstStyle/>
          <a:p>
            <a:fld id="{39BE811C-A78E-431D-A5C8-F8274934FE54}" type="datetimeFigureOut">
              <a:rPr lang="en-US" smtClean="0"/>
              <a:t>10/25/2022</a:t>
            </a:fld>
            <a:endParaRPr lang="en-US"/>
          </a:p>
        </p:txBody>
      </p:sp>
      <p:sp>
        <p:nvSpPr>
          <p:cNvPr id="6" name="Footer Placeholder 5">
            <a:extLst>
              <a:ext uri="{FF2B5EF4-FFF2-40B4-BE49-F238E27FC236}">
                <a16:creationId xmlns:a16="http://schemas.microsoft.com/office/drawing/2014/main" id="{809F4128-0CA5-672C-0184-532ADFF248C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C7038C4-8F4D-D409-9D72-38BD6B3E589C}"/>
              </a:ext>
            </a:extLst>
          </p:cNvPr>
          <p:cNvSpPr>
            <a:spLocks noGrp="1"/>
          </p:cNvSpPr>
          <p:nvPr>
            <p:ph type="sldNum" sz="quarter" idx="12"/>
          </p:nvPr>
        </p:nvSpPr>
        <p:spPr/>
        <p:txBody>
          <a:bodyPr/>
          <a:lstStyle/>
          <a:p>
            <a:fld id="{257420CB-8274-48DC-A00B-C29165FC2453}" type="slidenum">
              <a:rPr lang="en-US" smtClean="0"/>
              <a:t>‹#›</a:t>
            </a:fld>
            <a:endParaRPr lang="en-US"/>
          </a:p>
        </p:txBody>
      </p:sp>
    </p:spTree>
    <p:extLst>
      <p:ext uri="{BB962C8B-B14F-4D97-AF65-F5344CB8AC3E}">
        <p14:creationId xmlns:p14="http://schemas.microsoft.com/office/powerpoint/2010/main" val="1900195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882CEA7-EB67-00AB-142D-0070963F397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D11D927B-D6E8-00C8-1B08-530695CA474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ED6594B-6A5A-3463-3B3D-6B8C8693218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9BE811C-A78E-431D-A5C8-F8274934FE54}" type="datetimeFigureOut">
              <a:rPr lang="en-US" smtClean="0"/>
              <a:t>10/25/2022</a:t>
            </a:fld>
            <a:endParaRPr lang="en-US"/>
          </a:p>
        </p:txBody>
      </p:sp>
      <p:sp>
        <p:nvSpPr>
          <p:cNvPr id="5" name="Footer Placeholder 4">
            <a:extLst>
              <a:ext uri="{FF2B5EF4-FFF2-40B4-BE49-F238E27FC236}">
                <a16:creationId xmlns:a16="http://schemas.microsoft.com/office/drawing/2014/main" id="{5F38D328-C1AD-0F9C-F9DD-B1773DAD1FE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D56572B1-A38F-F881-1637-E2E27815ED4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57420CB-8274-48DC-A00B-C29165FC2453}" type="slidenum">
              <a:rPr lang="en-US" smtClean="0"/>
              <a:t>‹#›</a:t>
            </a:fld>
            <a:endParaRPr lang="en-US"/>
          </a:p>
        </p:txBody>
      </p:sp>
    </p:spTree>
    <p:extLst>
      <p:ext uri="{BB962C8B-B14F-4D97-AF65-F5344CB8AC3E}">
        <p14:creationId xmlns:p14="http://schemas.microsoft.com/office/powerpoint/2010/main" val="75181703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image" Target="../media/image1.jpeg"/><Relationship Id="rId1" Type="http://schemas.openxmlformats.org/officeDocument/2006/relationships/slideLayout" Target="../slideLayouts/slideLayout7.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B26EE4FD-480F-42A5-9FEB-DA630457CF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reeform 5">
            <a:extLst>
              <a:ext uri="{FF2B5EF4-FFF2-40B4-BE49-F238E27FC236}">
                <a16:creationId xmlns:a16="http://schemas.microsoft.com/office/drawing/2014/main" id="{A187062F-BE14-42FC-B06A-607DB23849C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H="1">
            <a:off x="842688" y="1766812"/>
            <a:ext cx="822493" cy="4232692"/>
          </a:xfrm>
          <a:custGeom>
            <a:avLst/>
            <a:gdLst>
              <a:gd name="T0" fmla="*/ 491 w 491"/>
              <a:gd name="T1" fmla="*/ 2247 h 2732"/>
              <a:gd name="T2" fmla="*/ 0 w 491"/>
              <a:gd name="T3" fmla="*/ 2732 h 2732"/>
              <a:gd name="T4" fmla="*/ 0 w 491"/>
              <a:gd name="T5" fmla="*/ 486 h 2732"/>
              <a:gd name="T6" fmla="*/ 491 w 491"/>
              <a:gd name="T7" fmla="*/ 0 h 2732"/>
              <a:gd name="T8" fmla="*/ 491 w 491"/>
              <a:gd name="T9" fmla="*/ 2247 h 2732"/>
            </a:gdLst>
            <a:ahLst/>
            <a:cxnLst>
              <a:cxn ang="0">
                <a:pos x="T0" y="T1"/>
              </a:cxn>
              <a:cxn ang="0">
                <a:pos x="T2" y="T3"/>
              </a:cxn>
              <a:cxn ang="0">
                <a:pos x="T4" y="T5"/>
              </a:cxn>
              <a:cxn ang="0">
                <a:pos x="T6" y="T7"/>
              </a:cxn>
              <a:cxn ang="0">
                <a:pos x="T8" y="T9"/>
              </a:cxn>
            </a:cxnLst>
            <a:rect l="0" t="0" r="r" b="b"/>
            <a:pathLst>
              <a:path w="491" h="2732">
                <a:moveTo>
                  <a:pt x="491" y="2247"/>
                </a:moveTo>
                <a:lnTo>
                  <a:pt x="0" y="2732"/>
                </a:lnTo>
                <a:lnTo>
                  <a:pt x="0" y="486"/>
                </a:lnTo>
                <a:lnTo>
                  <a:pt x="491" y="0"/>
                </a:lnTo>
                <a:lnTo>
                  <a:pt x="491" y="224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3" name="Freeform 6">
            <a:extLst>
              <a:ext uri="{FF2B5EF4-FFF2-40B4-BE49-F238E27FC236}">
                <a16:creationId xmlns:a16="http://schemas.microsoft.com/office/drawing/2014/main" id="{731FE21B-2A45-4BF5-8B03-E1234198877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H="1">
            <a:off x="842689" y="1423780"/>
            <a:ext cx="687754" cy="3820236"/>
          </a:xfrm>
          <a:custGeom>
            <a:avLst/>
            <a:gdLst>
              <a:gd name="T0" fmla="*/ 414 w 414"/>
              <a:gd name="T1" fmla="*/ 2447 h 2447"/>
              <a:gd name="T2" fmla="*/ 0 w 414"/>
              <a:gd name="T3" fmla="*/ 2247 h 2447"/>
              <a:gd name="T4" fmla="*/ 0 w 414"/>
              <a:gd name="T5" fmla="*/ 0 h 2447"/>
              <a:gd name="T6" fmla="*/ 414 w 414"/>
              <a:gd name="T7" fmla="*/ 200 h 2447"/>
              <a:gd name="T8" fmla="*/ 414 w 414"/>
              <a:gd name="T9" fmla="*/ 2447 h 2447"/>
            </a:gdLst>
            <a:ahLst/>
            <a:cxnLst>
              <a:cxn ang="0">
                <a:pos x="T0" y="T1"/>
              </a:cxn>
              <a:cxn ang="0">
                <a:pos x="T2" y="T3"/>
              </a:cxn>
              <a:cxn ang="0">
                <a:pos x="T4" y="T5"/>
              </a:cxn>
              <a:cxn ang="0">
                <a:pos x="T6" y="T7"/>
              </a:cxn>
              <a:cxn ang="0">
                <a:pos x="T8" y="T9"/>
              </a:cxn>
            </a:cxnLst>
            <a:rect l="0" t="0" r="r" b="b"/>
            <a:pathLst>
              <a:path w="414" h="2447">
                <a:moveTo>
                  <a:pt x="414" y="2447"/>
                </a:moveTo>
                <a:lnTo>
                  <a:pt x="0" y="2247"/>
                </a:lnTo>
                <a:lnTo>
                  <a:pt x="0" y="0"/>
                </a:lnTo>
                <a:lnTo>
                  <a:pt x="414" y="200"/>
                </a:lnTo>
                <a:lnTo>
                  <a:pt x="414" y="244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5" name="Freeform 7">
            <a:extLst>
              <a:ext uri="{FF2B5EF4-FFF2-40B4-BE49-F238E27FC236}">
                <a16:creationId xmlns:a16="http://schemas.microsoft.com/office/drawing/2014/main" id="{2DC5A94D-79ED-48F5-9DC5-96CBB507CEC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H="1">
            <a:off x="1183243" y="1239381"/>
            <a:ext cx="347200" cy="3699705"/>
          </a:xfrm>
          <a:custGeom>
            <a:avLst/>
            <a:gdLst>
              <a:gd name="T0" fmla="*/ 209 w 209"/>
              <a:gd name="T1" fmla="*/ 2246 h 2358"/>
              <a:gd name="T2" fmla="*/ 0 w 209"/>
              <a:gd name="T3" fmla="*/ 2358 h 2358"/>
              <a:gd name="T4" fmla="*/ 0 w 209"/>
              <a:gd name="T5" fmla="*/ 111 h 2358"/>
              <a:gd name="T6" fmla="*/ 209 w 209"/>
              <a:gd name="T7" fmla="*/ 0 h 2358"/>
              <a:gd name="T8" fmla="*/ 209 w 209"/>
              <a:gd name="T9" fmla="*/ 2246 h 2358"/>
            </a:gdLst>
            <a:ahLst/>
            <a:cxnLst>
              <a:cxn ang="0">
                <a:pos x="T0" y="T1"/>
              </a:cxn>
              <a:cxn ang="0">
                <a:pos x="T2" y="T3"/>
              </a:cxn>
              <a:cxn ang="0">
                <a:pos x="T4" y="T5"/>
              </a:cxn>
              <a:cxn ang="0">
                <a:pos x="T6" y="T7"/>
              </a:cxn>
              <a:cxn ang="0">
                <a:pos x="T8" y="T9"/>
              </a:cxn>
            </a:cxnLst>
            <a:rect l="0" t="0" r="r" b="b"/>
            <a:pathLst>
              <a:path w="209" h="2358">
                <a:moveTo>
                  <a:pt x="209" y="2246"/>
                </a:moveTo>
                <a:lnTo>
                  <a:pt x="0" y="2358"/>
                </a:lnTo>
                <a:lnTo>
                  <a:pt x="0" y="111"/>
                </a:lnTo>
                <a:lnTo>
                  <a:pt x="209" y="0"/>
                </a:lnTo>
                <a:lnTo>
                  <a:pt x="209" y="2246"/>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7" name="Rectangle 8">
            <a:extLst>
              <a:ext uri="{FF2B5EF4-FFF2-40B4-BE49-F238E27FC236}">
                <a16:creationId xmlns:a16="http://schemas.microsoft.com/office/drawing/2014/main" id="{93A3D4BE-AF25-4F9A-9C29-1145CCE24A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H="1">
            <a:off x="1183242" y="1230651"/>
            <a:ext cx="10208658" cy="3531073"/>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4" name="Title 3">
            <a:extLst>
              <a:ext uri="{FF2B5EF4-FFF2-40B4-BE49-F238E27FC236}">
                <a16:creationId xmlns:a16="http://schemas.microsoft.com/office/drawing/2014/main" id="{B0B41F33-A197-E1D2-3FFB-93C14343F154}"/>
              </a:ext>
            </a:extLst>
          </p:cNvPr>
          <p:cNvSpPr>
            <a:spLocks noGrp="1"/>
          </p:cNvSpPr>
          <p:nvPr>
            <p:ph type="title"/>
          </p:nvPr>
        </p:nvSpPr>
        <p:spPr>
          <a:xfrm>
            <a:off x="1870997" y="1607809"/>
            <a:ext cx="9236026" cy="2876680"/>
          </a:xfrm>
        </p:spPr>
        <p:txBody>
          <a:bodyPr vert="horz" lIns="91440" tIns="45720" rIns="91440" bIns="45720" rtlCol="0" anchor="b">
            <a:normAutofit/>
          </a:bodyPr>
          <a:lstStyle/>
          <a:p>
            <a:r>
              <a:rPr lang="en-US" sz="6600" kern="1200">
                <a:solidFill>
                  <a:srgbClr val="FFFFFF"/>
                </a:solidFill>
                <a:latin typeface="+mj-lt"/>
                <a:ea typeface="+mj-ea"/>
                <a:cs typeface="+mj-cs"/>
              </a:rPr>
              <a:t>"The Monkey's Paw" </a:t>
            </a:r>
            <a:br>
              <a:rPr lang="en-US" sz="6600" kern="1200">
                <a:solidFill>
                  <a:srgbClr val="FFFFFF"/>
                </a:solidFill>
                <a:latin typeface="+mj-lt"/>
                <a:ea typeface="+mj-ea"/>
                <a:cs typeface="+mj-cs"/>
              </a:rPr>
            </a:br>
            <a:endParaRPr lang="en-US" sz="6600" kern="1200">
              <a:solidFill>
                <a:srgbClr val="FFFFFF"/>
              </a:solidFill>
              <a:latin typeface="+mj-lt"/>
              <a:ea typeface="+mj-ea"/>
              <a:cs typeface="+mj-cs"/>
            </a:endParaRPr>
          </a:p>
        </p:txBody>
      </p:sp>
    </p:spTree>
    <p:extLst>
      <p:ext uri="{BB962C8B-B14F-4D97-AF65-F5344CB8AC3E}">
        <p14:creationId xmlns:p14="http://schemas.microsoft.com/office/powerpoint/2010/main" val="6006037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500"/>
                                  </p:stCondLst>
                                  <p:iterate type="lt">
                                    <p:tmPct val="10000"/>
                                  </p:iterate>
                                  <p:childTnLst>
                                    <p:set>
                                      <p:cBhvr>
                                        <p:cTn id="6" dur="1" fill="hold">
                                          <p:stCondLst>
                                            <p:cond delay="0"/>
                                          </p:stCondLst>
                                        </p:cTn>
                                        <p:tgtEl>
                                          <p:spTgt spid="4"/>
                                        </p:tgtEl>
                                        <p:attrNameLst>
                                          <p:attrName>style.visibility</p:attrName>
                                        </p:attrNameLst>
                                      </p:cBhvr>
                                      <p:to>
                                        <p:strVal val="visible"/>
                                      </p:to>
                                    </p:set>
                                    <p:animEffect transition="in" filter="fade">
                                      <p:cBhvr>
                                        <p:cTn id="7" dur="4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9228552E-C8B1-4A80-8448-0787CE0FC7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a:extLst>
              <a:ext uri="{FF2B5EF4-FFF2-40B4-BE49-F238E27FC236}">
                <a16:creationId xmlns:a16="http://schemas.microsoft.com/office/drawing/2014/main" id="{103397E3-C152-6BFC-A1D1-5D73F80AA7E2}"/>
              </a:ext>
            </a:extLst>
          </p:cNvPr>
          <p:cNvPicPr>
            <a:picLocks noChangeAspect="1"/>
          </p:cNvPicPr>
          <p:nvPr/>
        </p:nvPicPr>
        <p:blipFill rotWithShape="1">
          <a:blip r:embed="rId2">
            <a:alphaModFix amt="35000"/>
          </a:blip>
          <a:srcRect t="15730"/>
          <a:stretch/>
        </p:blipFill>
        <p:spPr>
          <a:xfrm>
            <a:off x="20" y="10"/>
            <a:ext cx="12191980" cy="6857990"/>
          </a:xfrm>
          <a:prstGeom prst="rect">
            <a:avLst/>
          </a:prstGeom>
        </p:spPr>
      </p:pic>
      <p:graphicFrame>
        <p:nvGraphicFramePr>
          <p:cNvPr id="7" name="TextBox 4">
            <a:extLst>
              <a:ext uri="{FF2B5EF4-FFF2-40B4-BE49-F238E27FC236}">
                <a16:creationId xmlns:a16="http://schemas.microsoft.com/office/drawing/2014/main" id="{D7D0C4CC-D1C1-9176-D70A-61C41AD612CE}"/>
              </a:ext>
            </a:extLst>
          </p:cNvPr>
          <p:cNvGraphicFramePr/>
          <p:nvPr>
            <p:extLst>
              <p:ext uri="{D42A27DB-BD31-4B8C-83A1-F6EECF244321}">
                <p14:modId xmlns:p14="http://schemas.microsoft.com/office/powerpoint/2010/main" val="1322374400"/>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811085323"/>
      </p:ext>
    </p:extLst>
  </p:cSld>
  <p:clrMapOvr>
    <a:overrideClrMapping bg1="dk1" tx1="lt1" bg2="dk2" tx2="lt2" accent1="accent1" accent2="accent2" accent3="accent3" accent4="accent4" accent5="accent5" accent6="accent6" hlink="hlink" folHlink="folHlink"/>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404040"/>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EA67B5B4-3A24-436E-B663-1B2EBFF8A0C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3324"/>
            <a:ext cx="12192000" cy="6861324"/>
          </a:xfrm>
          <a:prstGeom prst="rect">
            <a:avLst/>
          </a:pr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13">
            <a:extLst>
              <a:ext uri="{FF2B5EF4-FFF2-40B4-BE49-F238E27FC236}">
                <a16:creationId xmlns:a16="http://schemas.microsoft.com/office/drawing/2014/main" id="{987FDF89-C993-41F4-A1B8-DBAFF16008A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1786754" cy="6858000"/>
          </a:xfrm>
          <a:custGeom>
            <a:avLst/>
            <a:gdLst>
              <a:gd name="connsiteX0" fmla="*/ 0 w 11786754"/>
              <a:gd name="connsiteY0" fmla="*/ 0 h 6858000"/>
              <a:gd name="connsiteX1" fmla="*/ 8610600 w 11786754"/>
              <a:gd name="connsiteY1" fmla="*/ 0 h 6858000"/>
              <a:gd name="connsiteX2" fmla="*/ 11786754 w 11786754"/>
              <a:gd name="connsiteY2" fmla="*/ 6858000 h 6858000"/>
              <a:gd name="connsiteX3" fmla="*/ 0 w 11786754"/>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11786754" h="6858000">
                <a:moveTo>
                  <a:pt x="0" y="0"/>
                </a:moveTo>
                <a:lnTo>
                  <a:pt x="8610600" y="0"/>
                </a:lnTo>
                <a:lnTo>
                  <a:pt x="11786754" y="6858000"/>
                </a:lnTo>
                <a:lnTo>
                  <a:pt x="0" y="6858000"/>
                </a:lnTo>
                <a:close/>
              </a:path>
            </a:pathLst>
          </a:custGeom>
          <a:solidFill>
            <a:srgbClr val="000000">
              <a:alpha val="2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Freeform 11">
            <a:extLst>
              <a:ext uri="{FF2B5EF4-FFF2-40B4-BE49-F238E27FC236}">
                <a16:creationId xmlns:a16="http://schemas.microsoft.com/office/drawing/2014/main" id="{64E585EA-75FD-4025-8270-F66A58A15CD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3581400" cy="6858000"/>
          </a:xfrm>
          <a:custGeom>
            <a:avLst/>
            <a:gdLst>
              <a:gd name="connsiteX0" fmla="*/ 0 w 3581400"/>
              <a:gd name="connsiteY0" fmla="*/ 0 h 6858000"/>
              <a:gd name="connsiteX1" fmla="*/ 405246 w 3581400"/>
              <a:gd name="connsiteY1" fmla="*/ 0 h 6858000"/>
              <a:gd name="connsiteX2" fmla="*/ 3581400 w 3581400"/>
              <a:gd name="connsiteY2" fmla="*/ 6858000 h 6858000"/>
              <a:gd name="connsiteX3" fmla="*/ 0 w 3581400"/>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3581400" h="6858000">
                <a:moveTo>
                  <a:pt x="0" y="0"/>
                </a:moveTo>
                <a:lnTo>
                  <a:pt x="405246" y="0"/>
                </a:lnTo>
                <a:lnTo>
                  <a:pt x="3581400" y="6858000"/>
                </a:lnTo>
                <a:lnTo>
                  <a:pt x="0" y="6858000"/>
                </a:lnTo>
                <a:close/>
              </a:path>
            </a:pathLst>
          </a:custGeom>
          <a:solidFill>
            <a:srgbClr val="000000">
              <a:alpha val="2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TextBox 2">
            <a:extLst>
              <a:ext uri="{FF2B5EF4-FFF2-40B4-BE49-F238E27FC236}">
                <a16:creationId xmlns:a16="http://schemas.microsoft.com/office/drawing/2014/main" id="{9D1E79A7-16FF-39A1-A699-4C9A9EAFF770}"/>
              </a:ext>
            </a:extLst>
          </p:cNvPr>
          <p:cNvSpPr txBox="1"/>
          <p:nvPr/>
        </p:nvSpPr>
        <p:spPr>
          <a:xfrm>
            <a:off x="838201" y="2022601"/>
            <a:ext cx="10515598" cy="4154361"/>
          </a:xfrm>
          <a:prstGeom prst="rect">
            <a:avLst/>
          </a:prstGeom>
        </p:spPr>
        <p:txBody>
          <a:bodyPr vert="horz" lIns="91440" tIns="45720" rIns="91440" bIns="45720" rtlCol="0">
            <a:noAutofit/>
          </a:bodyPr>
          <a:lstStyle/>
          <a:p>
            <a:pPr indent="-228600">
              <a:lnSpc>
                <a:spcPct val="90000"/>
              </a:lnSpc>
              <a:spcAft>
                <a:spcPts val="600"/>
              </a:spcAft>
              <a:buFont typeface="Arial" panose="020B0604020202020204" pitchFamily="34" charset="0"/>
              <a:buChar char="•"/>
            </a:pPr>
            <a:r>
              <a:rPr lang="en-US" sz="3200" dirty="0">
                <a:solidFill>
                  <a:srgbClr val="FFFFFF"/>
                </a:solidFill>
              </a:rPr>
              <a:t>Soon Sergeant-Major Morris arrives. He's been in the army in India for the past 21 years. He tells the Whites stories of his adventures in that faraway land and shows them a monkey's paw that has the power to grant three wishes. Mr. White wants the paw, but Morris tells him it's cursed – people get hurt when their wishes are granted. He tries to burn the paw in the fire, but Mr. White snatches it up and buys it. After Morris leaves, Mr. White, following Herbert's suggestion, wishes for two hundred pounds, the amount of money he would need to pay off the bank and own the house outright.</a:t>
            </a:r>
          </a:p>
        </p:txBody>
      </p:sp>
    </p:spTree>
    <p:extLst>
      <p:ext uri="{BB962C8B-B14F-4D97-AF65-F5344CB8AC3E}">
        <p14:creationId xmlns:p14="http://schemas.microsoft.com/office/powerpoint/2010/main" val="2590922409"/>
      </p:ext>
    </p:extLst>
  </p:cSld>
  <p:clrMapOvr>
    <a:overrideClrMapping bg1="dk1" tx1="lt1" bg2="dk2" tx2="lt2" accent1="accent1" accent2="accent2" accent3="accent3" accent4="accent4" accent5="accent5" accent6="accent6" hlink="hlink" folHlink="folHlink"/>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5" name="Rectangle 24">
            <a:extLst>
              <a:ext uri="{FF2B5EF4-FFF2-40B4-BE49-F238E27FC236}">
                <a16:creationId xmlns:a16="http://schemas.microsoft.com/office/drawing/2014/main" id="{C2554CA6-288E-4202-BC52-2E5A8F0C0A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Oval 26">
            <a:extLst>
              <a:ext uri="{FF2B5EF4-FFF2-40B4-BE49-F238E27FC236}">
                <a16:creationId xmlns:a16="http://schemas.microsoft.com/office/drawing/2014/main" id="{B10BB131-AC8E-4A8E-A5D1-36260F720C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9189" y="1119031"/>
            <a:ext cx="4619938" cy="4619938"/>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Arc 28">
            <a:extLst>
              <a:ext uri="{FF2B5EF4-FFF2-40B4-BE49-F238E27FC236}">
                <a16:creationId xmlns:a16="http://schemas.microsoft.com/office/drawing/2014/main" id="{5B7778FC-632E-4DCA-A7CB-0D7731CCF97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9809111">
            <a:off x="8683720" y="941148"/>
            <a:ext cx="2987899" cy="2987899"/>
          </a:xfrm>
          <a:prstGeom prst="arc">
            <a:avLst>
              <a:gd name="adj1" fmla="val 15817365"/>
              <a:gd name="adj2" fmla="val 1781380"/>
            </a:avLst>
          </a:prstGeom>
          <a:ln w="127000" cap="rnd">
            <a:solidFill>
              <a:schemeClr val="accent4"/>
            </a:solidFill>
            <a:prstDash val="dash"/>
            <a:miter lim="800000"/>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Calibri" panose="020F0502020204030204"/>
              <a:ea typeface="+mn-ea"/>
              <a:cs typeface="+mn-cs"/>
            </a:endParaRPr>
          </a:p>
        </p:txBody>
      </p:sp>
      <p:sp>
        <p:nvSpPr>
          <p:cNvPr id="31" name="Oval 30">
            <a:extLst>
              <a:ext uri="{FF2B5EF4-FFF2-40B4-BE49-F238E27FC236}">
                <a16:creationId xmlns:a16="http://schemas.microsoft.com/office/drawing/2014/main" id="{FA23A907-97FB-4A8F-880A-DD77401C429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10048" y="4780992"/>
            <a:ext cx="546100" cy="546100"/>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3" name="TextBox 2">
            <a:extLst>
              <a:ext uri="{FF2B5EF4-FFF2-40B4-BE49-F238E27FC236}">
                <a16:creationId xmlns:a16="http://schemas.microsoft.com/office/drawing/2014/main" id="{408E3617-ACD7-6CBB-951D-6899573FDC4A}"/>
              </a:ext>
            </a:extLst>
          </p:cNvPr>
          <p:cNvSpPr txBox="1"/>
          <p:nvPr/>
        </p:nvSpPr>
        <p:spPr>
          <a:xfrm>
            <a:off x="4955059" y="395781"/>
            <a:ext cx="6944498" cy="6215084"/>
          </a:xfrm>
          <a:prstGeom prst="rect">
            <a:avLst/>
          </a:prstGeom>
        </p:spPr>
        <p:txBody>
          <a:bodyPr vert="horz" lIns="91440" tIns="45720" rIns="91440" bIns="45720" rtlCol="0">
            <a:noAutofit/>
          </a:bodyPr>
          <a:lstStyle/>
          <a:p>
            <a:pPr marL="0" marR="0" indent="-228600">
              <a:lnSpc>
                <a:spcPct val="90000"/>
              </a:lnSpc>
              <a:spcBef>
                <a:spcPts val="0"/>
              </a:spcBef>
              <a:spcAft>
                <a:spcPts val="800"/>
              </a:spcAft>
              <a:buFont typeface="Arial" panose="020B0604020202020204" pitchFamily="34" charset="0"/>
              <a:buChar char="•"/>
            </a:pPr>
            <a:r>
              <a:rPr lang="en-US" sz="2800" dirty="0">
                <a:effectLst/>
              </a:rPr>
              <a:t>The next morning, Herbert goes off to work as usual and Mrs. White watches for the two hundred pounds to show up. In the afternoon, a fancily dressed man pays the Whites a visit. He is from Maw and </a:t>
            </a:r>
            <a:r>
              <a:rPr lang="en-US" sz="2800" dirty="0" err="1">
                <a:effectLst/>
              </a:rPr>
              <a:t>Meggins</a:t>
            </a:r>
            <a:r>
              <a:rPr lang="en-US" sz="2800" dirty="0">
                <a:effectLst/>
              </a:rPr>
              <a:t>, the company Herbert works for. The man tells the Whites that Herbert has been killed in a machinery accident. (We aren't given details of Herbert's work, but the clues suggest that he works in some kind of factory.) The man says that the company takes no blame for Herbert's death but wants to give the Whites some money to help with their loss. You can probably guess how much money the man gives the Whites. That's right, two hundred pounds. Mrs. White screams and Mr. White faints.</a:t>
            </a:r>
          </a:p>
        </p:txBody>
      </p:sp>
    </p:spTree>
    <p:extLst>
      <p:ext uri="{BB962C8B-B14F-4D97-AF65-F5344CB8AC3E}">
        <p14:creationId xmlns:p14="http://schemas.microsoft.com/office/powerpoint/2010/main" val="13596457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4" name="Rectangle 16">
            <a:extLst>
              <a:ext uri="{FF2B5EF4-FFF2-40B4-BE49-F238E27FC236}">
                <a16:creationId xmlns:a16="http://schemas.microsoft.com/office/drawing/2014/main" id="{F837543A-6020-4505-A233-C9DB4BF740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Freeform: Shape 18">
            <a:extLst>
              <a:ext uri="{FF2B5EF4-FFF2-40B4-BE49-F238E27FC236}">
                <a16:creationId xmlns:a16="http://schemas.microsoft.com/office/drawing/2014/main" id="{35B16301-FB18-48BA-A6DD-C37CAF6F9A1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208695" y="1"/>
            <a:ext cx="1135066" cy="477997"/>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TextBox 2">
            <a:extLst>
              <a:ext uri="{FF2B5EF4-FFF2-40B4-BE49-F238E27FC236}">
                <a16:creationId xmlns:a16="http://schemas.microsoft.com/office/drawing/2014/main" id="{AD9E79BA-82F5-5083-2BB2-6323299A3D81}"/>
              </a:ext>
            </a:extLst>
          </p:cNvPr>
          <p:cNvSpPr txBox="1"/>
          <p:nvPr/>
        </p:nvSpPr>
        <p:spPr>
          <a:xfrm>
            <a:off x="729050" y="477998"/>
            <a:ext cx="5667640" cy="5698965"/>
          </a:xfrm>
          <a:prstGeom prst="rect">
            <a:avLst/>
          </a:prstGeom>
        </p:spPr>
        <p:txBody>
          <a:bodyPr vert="horz" lIns="91440" tIns="45720" rIns="91440" bIns="45720" rtlCol="0">
            <a:normAutofit fontScale="92500" lnSpcReduction="10000"/>
          </a:bodyPr>
          <a:lstStyle/>
          <a:p>
            <a:pPr marL="0" marR="0" indent="-228600">
              <a:lnSpc>
                <a:spcPct val="90000"/>
              </a:lnSpc>
              <a:spcBef>
                <a:spcPts val="0"/>
              </a:spcBef>
              <a:spcAft>
                <a:spcPts val="800"/>
              </a:spcAft>
              <a:buFont typeface="Arial" panose="020B0604020202020204" pitchFamily="34" charset="0"/>
              <a:buChar char="•"/>
            </a:pPr>
            <a:r>
              <a:rPr lang="en-US" sz="3200" dirty="0">
                <a:effectLst/>
              </a:rPr>
              <a:t>Full of sadness over Herbert's death, Mr. and Mrs. White bury him in the cemetery two miles from their home. One night Mrs. White gets a bright idea: use those other two wishes to bring Herbert back! She shares her plan with Mr. White. He thinks it's a bad idea – he could barely look at Herbert's mangled body when he went to identify it. His wife really turns up the heat, though, and he caves in. Mr. White pulls out the cursed monkey's paw and wishes Herbert back to life.</a:t>
            </a:r>
          </a:p>
          <a:p>
            <a:pPr marL="0" marR="0" indent="-228600">
              <a:lnSpc>
                <a:spcPct val="90000"/>
              </a:lnSpc>
              <a:spcBef>
                <a:spcPts val="0"/>
              </a:spcBef>
              <a:spcAft>
                <a:spcPts val="800"/>
              </a:spcAft>
              <a:buFont typeface="Arial" panose="020B0604020202020204" pitchFamily="34" charset="0"/>
              <a:buChar char="•"/>
            </a:pPr>
            <a:endParaRPr lang="en-US" dirty="0">
              <a:effectLst/>
            </a:endParaRPr>
          </a:p>
        </p:txBody>
      </p:sp>
      <p:sp>
        <p:nvSpPr>
          <p:cNvPr id="28" name="Oval 20">
            <a:extLst>
              <a:ext uri="{FF2B5EF4-FFF2-40B4-BE49-F238E27FC236}">
                <a16:creationId xmlns:a16="http://schemas.microsoft.com/office/drawing/2014/main" id="{C3C0D90E-074A-4F52-9B11-B52BEF4BCBE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821310" y="2624479"/>
            <a:ext cx="812427" cy="812427"/>
          </a:xfrm>
          <a:prstGeom prst="ellipse">
            <a:avLst/>
          </a:prstGeom>
          <a:noFill/>
          <a:ln w="127000">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Block Arc 22">
            <a:extLst>
              <a:ext uri="{FF2B5EF4-FFF2-40B4-BE49-F238E27FC236}">
                <a16:creationId xmlns:a16="http://schemas.microsoft.com/office/drawing/2014/main" id="{CABBD4C1-E6F8-46F6-8152-A8A97490BF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8912417" y="1218531"/>
            <a:ext cx="2387600" cy="2387600"/>
          </a:xfrm>
          <a:prstGeom prst="blockArc">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5" name="Freeform: Shape 24">
            <a:extLst>
              <a:ext uri="{FF2B5EF4-FFF2-40B4-BE49-F238E27FC236}">
                <a16:creationId xmlns:a16="http://schemas.microsoft.com/office/drawing/2014/main" id="{83BA5EF5-1FE9-4BF9-83BB-269BCDDF61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821310" y="0"/>
            <a:ext cx="2315251" cy="1550992"/>
          </a:xfrm>
          <a:custGeom>
            <a:avLst/>
            <a:gdLst>
              <a:gd name="connsiteX0" fmla="*/ 0 w 2315251"/>
              <a:gd name="connsiteY0" fmla="*/ 0 h 1550992"/>
              <a:gd name="connsiteX1" fmla="*/ 138700 w 2315251"/>
              <a:gd name="connsiteY1" fmla="*/ 0 h 1550992"/>
              <a:gd name="connsiteX2" fmla="*/ 138700 w 2315251"/>
              <a:gd name="connsiteY2" fmla="*/ 1361400 h 1550992"/>
              <a:gd name="connsiteX3" fmla="*/ 2107387 w 2315251"/>
              <a:gd name="connsiteY3" fmla="*/ 222673 h 1550992"/>
              <a:gd name="connsiteX4" fmla="*/ 1722420 w 2315251"/>
              <a:gd name="connsiteY4" fmla="*/ 0 h 1550992"/>
              <a:gd name="connsiteX5" fmla="*/ 1999436 w 2315251"/>
              <a:gd name="connsiteY5" fmla="*/ 0 h 1550992"/>
              <a:gd name="connsiteX6" fmla="*/ 2280549 w 2315251"/>
              <a:gd name="connsiteY6" fmla="*/ 162605 h 1550992"/>
              <a:gd name="connsiteX7" fmla="*/ 2305953 w 2315251"/>
              <a:gd name="connsiteY7" fmla="*/ 257336 h 1550992"/>
              <a:gd name="connsiteX8" fmla="*/ 2280549 w 2315251"/>
              <a:gd name="connsiteY8" fmla="*/ 282740 h 1550992"/>
              <a:gd name="connsiteX9" fmla="*/ 104026 w 2315251"/>
              <a:gd name="connsiteY9" fmla="*/ 1541710 h 1550992"/>
              <a:gd name="connsiteX10" fmla="*/ 69351 w 2315251"/>
              <a:gd name="connsiteY10" fmla="*/ 1550992 h 1550992"/>
              <a:gd name="connsiteX11" fmla="*/ 0 w 2315251"/>
              <a:gd name="connsiteY11" fmla="*/ 1481643 h 15509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315251" h="1550992">
                <a:moveTo>
                  <a:pt x="0" y="0"/>
                </a:moveTo>
                <a:lnTo>
                  <a:pt x="138700" y="0"/>
                </a:lnTo>
                <a:lnTo>
                  <a:pt x="138700" y="1361400"/>
                </a:lnTo>
                <a:lnTo>
                  <a:pt x="2107387" y="222673"/>
                </a:lnTo>
                <a:lnTo>
                  <a:pt x="1722420" y="0"/>
                </a:lnTo>
                <a:lnTo>
                  <a:pt x="1999436" y="0"/>
                </a:lnTo>
                <a:lnTo>
                  <a:pt x="2280549" y="162605"/>
                </a:lnTo>
                <a:cubicBezTo>
                  <a:pt x="2313720" y="181745"/>
                  <a:pt x="2325104" y="224155"/>
                  <a:pt x="2305953" y="257336"/>
                </a:cubicBezTo>
                <a:cubicBezTo>
                  <a:pt x="2299872" y="267889"/>
                  <a:pt x="2291101" y="276648"/>
                  <a:pt x="2280549" y="282740"/>
                </a:cubicBezTo>
                <a:lnTo>
                  <a:pt x="104026" y="1541710"/>
                </a:lnTo>
                <a:cubicBezTo>
                  <a:pt x="93484" y="1547802"/>
                  <a:pt x="81523" y="1551003"/>
                  <a:pt x="69351" y="1550992"/>
                </a:cubicBezTo>
                <a:cubicBezTo>
                  <a:pt x="31049" y="1550992"/>
                  <a:pt x="0" y="1519944"/>
                  <a:pt x="0" y="1481643"/>
                </a:cubicBezTo>
                <a:close/>
              </a:path>
            </a:pathLst>
          </a:custGeom>
          <a:solidFill>
            <a:schemeClr val="accent6"/>
          </a:solidFill>
          <a:ln w="9525" cap="flat">
            <a:noFill/>
            <a:prstDash val="solid"/>
            <a:miter/>
          </a:ln>
        </p:spPr>
        <p:txBody>
          <a:bodyPr rtlCol="0" anchor="ctr"/>
          <a:lstStyle/>
          <a:p>
            <a:endParaRPr lang="en-US" dirty="0"/>
          </a:p>
        </p:txBody>
      </p:sp>
      <p:cxnSp>
        <p:nvCxnSpPr>
          <p:cNvPr id="27" name="Straight Connector 26">
            <a:extLst>
              <a:ext uri="{FF2B5EF4-FFF2-40B4-BE49-F238E27FC236}">
                <a16:creationId xmlns:a16="http://schemas.microsoft.com/office/drawing/2014/main" id="{4B3BCACB-5880-460B-9606-8C433A9AF99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724638" y="1331572"/>
            <a:ext cx="0" cy="1597708"/>
          </a:xfrm>
          <a:prstGeom prst="line">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cxnSp>
      <p:sp>
        <p:nvSpPr>
          <p:cNvPr id="29" name="Freeform: Shape 28">
            <a:extLst>
              <a:ext uri="{FF2B5EF4-FFF2-40B4-BE49-F238E27FC236}">
                <a16:creationId xmlns:a16="http://schemas.microsoft.com/office/drawing/2014/main" id="{88853921-7BC9-4BDE-ACAB-133C683C82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005550" y="4112081"/>
            <a:ext cx="1186451" cy="1771650"/>
          </a:xfrm>
          <a:custGeom>
            <a:avLst/>
            <a:gdLst>
              <a:gd name="connsiteX0" fmla="*/ 61913 w 1186451"/>
              <a:gd name="connsiteY0" fmla="*/ 0 h 1771650"/>
              <a:gd name="connsiteX1" fmla="*/ 1186451 w 1186451"/>
              <a:gd name="connsiteY1" fmla="*/ 0 h 1771650"/>
              <a:gd name="connsiteX2" fmla="*/ 1186451 w 1186451"/>
              <a:gd name="connsiteY2" fmla="*/ 123825 h 1771650"/>
              <a:gd name="connsiteX3" fmla="*/ 123825 w 1186451"/>
              <a:gd name="connsiteY3" fmla="*/ 123825 h 1771650"/>
              <a:gd name="connsiteX4" fmla="*/ 123825 w 1186451"/>
              <a:gd name="connsiteY4" fmla="*/ 1647825 h 1771650"/>
              <a:gd name="connsiteX5" fmla="*/ 1186451 w 1186451"/>
              <a:gd name="connsiteY5" fmla="*/ 1647825 h 1771650"/>
              <a:gd name="connsiteX6" fmla="*/ 1186451 w 1186451"/>
              <a:gd name="connsiteY6" fmla="*/ 1771650 h 1771650"/>
              <a:gd name="connsiteX7" fmla="*/ 61913 w 1186451"/>
              <a:gd name="connsiteY7" fmla="*/ 1771650 h 1771650"/>
              <a:gd name="connsiteX8" fmla="*/ 0 w 1186451"/>
              <a:gd name="connsiteY8" fmla="*/ 1709738 h 1771650"/>
              <a:gd name="connsiteX9" fmla="*/ 0 w 1186451"/>
              <a:gd name="connsiteY9" fmla="*/ 61913 h 1771650"/>
              <a:gd name="connsiteX10" fmla="*/ 61913 w 1186451"/>
              <a:gd name="connsiteY10" fmla="*/ 0 h 17716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186451" h="1771650">
                <a:moveTo>
                  <a:pt x="61913" y="0"/>
                </a:moveTo>
                <a:lnTo>
                  <a:pt x="1186451" y="0"/>
                </a:lnTo>
                <a:lnTo>
                  <a:pt x="1186451" y="123825"/>
                </a:lnTo>
                <a:lnTo>
                  <a:pt x="123825" y="123825"/>
                </a:lnTo>
                <a:lnTo>
                  <a:pt x="123825" y="1647825"/>
                </a:lnTo>
                <a:lnTo>
                  <a:pt x="1186451" y="1647825"/>
                </a:lnTo>
                <a:lnTo>
                  <a:pt x="1186451" y="1771650"/>
                </a:lnTo>
                <a:lnTo>
                  <a:pt x="61913" y="1771650"/>
                </a:lnTo>
                <a:cubicBezTo>
                  <a:pt x="27719" y="1771650"/>
                  <a:pt x="0" y="1743932"/>
                  <a:pt x="0" y="1709738"/>
                </a:cubicBezTo>
                <a:lnTo>
                  <a:pt x="0" y="61913"/>
                </a:lnTo>
                <a:cubicBezTo>
                  <a:pt x="0" y="27719"/>
                  <a:pt x="27719" y="0"/>
                  <a:pt x="61913" y="0"/>
                </a:cubicBezTo>
                <a:close/>
              </a:path>
            </a:pathLst>
          </a:custGeom>
          <a:solidFill>
            <a:schemeClr val="accent6"/>
          </a:solidFill>
          <a:ln w="9525" cap="flat">
            <a:noFill/>
            <a:prstDash val="solid"/>
            <a:miter/>
          </a:ln>
        </p:spPr>
        <p:txBody>
          <a:bodyPr rtlCol="0" anchor="ctr"/>
          <a:lstStyle/>
          <a:p>
            <a:endParaRPr lang="en-US"/>
          </a:p>
        </p:txBody>
      </p:sp>
      <p:sp>
        <p:nvSpPr>
          <p:cNvPr id="31" name="Arc 30">
            <a:extLst>
              <a:ext uri="{FF2B5EF4-FFF2-40B4-BE49-F238E27FC236}">
                <a16:creationId xmlns:a16="http://schemas.microsoft.com/office/drawing/2014/main" id="{09192968-3AE7-4470-A61C-97294BB9273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992895">
            <a:off x="6086940" y="4145122"/>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3" name="Freeform: Shape 32">
            <a:extLst>
              <a:ext uri="{FF2B5EF4-FFF2-40B4-BE49-F238E27FC236}">
                <a16:creationId xmlns:a16="http://schemas.microsoft.com/office/drawing/2014/main" id="{3AB72E55-43E4-4356-BFE8-E2102CB0B5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821310" y="4962670"/>
            <a:ext cx="2643352" cy="1895331"/>
          </a:xfrm>
          <a:custGeom>
            <a:avLst/>
            <a:gdLst>
              <a:gd name="connsiteX0" fmla="*/ 1321676 w 2643352"/>
              <a:gd name="connsiteY0" fmla="*/ 0 h 1895331"/>
              <a:gd name="connsiteX1" fmla="*/ 2643352 w 2643352"/>
              <a:gd name="connsiteY1" fmla="*/ 1321676 h 1895331"/>
              <a:gd name="connsiteX2" fmla="*/ 2539488 w 2643352"/>
              <a:gd name="connsiteY2" fmla="*/ 1836132 h 1895331"/>
              <a:gd name="connsiteX3" fmla="*/ 2510970 w 2643352"/>
              <a:gd name="connsiteY3" fmla="*/ 1895331 h 1895331"/>
              <a:gd name="connsiteX4" fmla="*/ 132382 w 2643352"/>
              <a:gd name="connsiteY4" fmla="*/ 1895331 h 1895331"/>
              <a:gd name="connsiteX5" fmla="*/ 103864 w 2643352"/>
              <a:gd name="connsiteY5" fmla="*/ 1836132 h 1895331"/>
              <a:gd name="connsiteX6" fmla="*/ 0 w 2643352"/>
              <a:gd name="connsiteY6" fmla="*/ 1321676 h 1895331"/>
              <a:gd name="connsiteX7" fmla="*/ 1321676 w 2643352"/>
              <a:gd name="connsiteY7" fmla="*/ 0 h 18953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643352" h="1895331">
                <a:moveTo>
                  <a:pt x="1321676" y="0"/>
                </a:moveTo>
                <a:cubicBezTo>
                  <a:pt x="2051617" y="0"/>
                  <a:pt x="2643352" y="591735"/>
                  <a:pt x="2643352" y="1321676"/>
                </a:cubicBezTo>
                <a:cubicBezTo>
                  <a:pt x="2643352" y="1504161"/>
                  <a:pt x="2606369" y="1678009"/>
                  <a:pt x="2539488" y="1836132"/>
                </a:cubicBezTo>
                <a:lnTo>
                  <a:pt x="2510970" y="1895331"/>
                </a:lnTo>
                <a:lnTo>
                  <a:pt x="132382" y="1895331"/>
                </a:lnTo>
                <a:lnTo>
                  <a:pt x="103864" y="1836132"/>
                </a:lnTo>
                <a:cubicBezTo>
                  <a:pt x="36984" y="1678009"/>
                  <a:pt x="0" y="1504161"/>
                  <a:pt x="0" y="1321676"/>
                </a:cubicBezTo>
                <a:cubicBezTo>
                  <a:pt x="0" y="591735"/>
                  <a:pt x="591735" y="0"/>
                  <a:pt x="1321676"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0808579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7" name="Rectangle 7">
            <a:extLst>
              <a:ext uri="{FF2B5EF4-FFF2-40B4-BE49-F238E27FC236}">
                <a16:creationId xmlns:a16="http://schemas.microsoft.com/office/drawing/2014/main" id="{827B839B-9ADE-406B-8590-F1CAEDED45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Freeform 45">
            <a:extLst>
              <a:ext uri="{FF2B5EF4-FFF2-40B4-BE49-F238E27FC236}">
                <a16:creationId xmlns:a16="http://schemas.microsoft.com/office/drawing/2014/main" id="{CFE45BF0-46DB-408C-B5F7-7B11716805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0" name="Freeform 46">
            <a:extLst>
              <a:ext uri="{FF2B5EF4-FFF2-40B4-BE49-F238E27FC236}">
                <a16:creationId xmlns:a16="http://schemas.microsoft.com/office/drawing/2014/main" id="{2AEBC8F2-97B1-41B4-93F1-2D289E197F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1" name="Freeform 47">
            <a:extLst>
              <a:ext uri="{FF2B5EF4-FFF2-40B4-BE49-F238E27FC236}">
                <a16:creationId xmlns:a16="http://schemas.microsoft.com/office/drawing/2014/main" id="{472E3A19-F5D5-48FC-BB9C-48C2F68F59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6" name="Freeform 44">
            <a:extLst>
              <a:ext uri="{FF2B5EF4-FFF2-40B4-BE49-F238E27FC236}">
                <a16:creationId xmlns:a16="http://schemas.microsoft.com/office/drawing/2014/main" id="{7A62E32F-BB65-43A8-8EB5-92346890E5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8" name="Rectangle 17">
            <a:extLst>
              <a:ext uri="{FF2B5EF4-FFF2-40B4-BE49-F238E27FC236}">
                <a16:creationId xmlns:a16="http://schemas.microsoft.com/office/drawing/2014/main" id="{14E91B64-9FCC-451E-AFB4-A827D63293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3" name="TextBox 2">
            <a:extLst>
              <a:ext uri="{FF2B5EF4-FFF2-40B4-BE49-F238E27FC236}">
                <a16:creationId xmlns:a16="http://schemas.microsoft.com/office/drawing/2014/main" id="{12269DAD-FE58-9754-8931-74A5C96F72EB}"/>
              </a:ext>
            </a:extLst>
          </p:cNvPr>
          <p:cNvSpPr txBox="1"/>
          <p:nvPr/>
        </p:nvSpPr>
        <p:spPr>
          <a:xfrm>
            <a:off x="1367624" y="2490436"/>
            <a:ext cx="9708995" cy="3567173"/>
          </a:xfrm>
          <a:prstGeom prst="rect">
            <a:avLst/>
          </a:prstGeom>
        </p:spPr>
        <p:txBody>
          <a:bodyPr vert="horz" lIns="91440" tIns="45720" rIns="91440" bIns="45720" rtlCol="0" anchor="ctr">
            <a:noAutofit/>
          </a:bodyPr>
          <a:lstStyle/>
          <a:p>
            <a:pPr marL="0" marR="0" indent="-228600">
              <a:lnSpc>
                <a:spcPct val="90000"/>
              </a:lnSpc>
              <a:spcBef>
                <a:spcPts val="0"/>
              </a:spcBef>
              <a:spcAft>
                <a:spcPts val="800"/>
              </a:spcAft>
              <a:buFont typeface="Arial" panose="020B0604020202020204" pitchFamily="34" charset="0"/>
              <a:buChar char="•"/>
            </a:pPr>
            <a:r>
              <a:rPr lang="en-US" sz="2800" dirty="0">
                <a:effectLst/>
              </a:rPr>
              <a:t>Nothing happens, so the Whites go back to bed. Soon after, someone – or something – starts pounding on the door</a:t>
            </a:r>
            <a:r>
              <a:rPr lang="en-US" sz="2800">
                <a:effectLst/>
              </a:rPr>
              <a:t>. Mrs</a:t>
            </a:r>
            <a:r>
              <a:rPr lang="en-US" sz="2800" dirty="0">
                <a:effectLst/>
              </a:rPr>
              <a:t>. White is sure it's Herbert – it just took him a minute to get there from the cemetery. Mr. White is sure it's Herbert too, and he doesn't want his son to get in the house, so he makes his third wish on the monkey's paw. (We aren't told what it is.) The knocking stops. Mr. White hears Mrs. White open the door. He hears her scream out in agony because Herbert is not there. He goes outside with her and sees that the road is completely empty.</a:t>
            </a:r>
          </a:p>
        </p:txBody>
      </p:sp>
    </p:spTree>
    <p:extLst>
      <p:ext uri="{BB962C8B-B14F-4D97-AF65-F5344CB8AC3E}">
        <p14:creationId xmlns:p14="http://schemas.microsoft.com/office/powerpoint/2010/main" val="427249790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3988DA-2B1E-4176-A191-3E146A72B506}"/>
              </a:ext>
            </a:extLst>
          </p:cNvPr>
          <p:cNvSpPr>
            <a:spLocks noGrp="1"/>
          </p:cNvSpPr>
          <p:nvPr>
            <p:ph type="title"/>
          </p:nvPr>
        </p:nvSpPr>
        <p:spPr/>
        <p:txBody>
          <a:bodyPr/>
          <a:lstStyle/>
          <a:p>
            <a:r>
              <a:rPr lang="en-US" dirty="0"/>
              <a:t>https://www.shmoop.com/study-guides/literature/monkeys-paw</a:t>
            </a:r>
          </a:p>
        </p:txBody>
      </p:sp>
    </p:spTree>
    <p:extLst>
      <p:ext uri="{BB962C8B-B14F-4D97-AF65-F5344CB8AC3E}">
        <p14:creationId xmlns:p14="http://schemas.microsoft.com/office/powerpoint/2010/main" val="380356371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TotalTime>
  <Words>582</Words>
  <Application>Microsoft Office PowerPoint</Application>
  <PresentationFormat>Widescreen</PresentationFormat>
  <Paragraphs>7</Paragraphs>
  <Slides>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Calibri</vt:lpstr>
      <vt:lpstr>Calibri Light</vt:lpstr>
      <vt:lpstr>Office Theme</vt:lpstr>
      <vt:lpstr>"The Monkey's Paw"  </vt:lpstr>
      <vt:lpstr>PowerPoint Presentation</vt:lpstr>
      <vt:lpstr>PowerPoint Presentation</vt:lpstr>
      <vt:lpstr>PowerPoint Presentation</vt:lpstr>
      <vt:lpstr>PowerPoint Presentation</vt:lpstr>
      <vt:lpstr>PowerPoint Presentation</vt:lpstr>
      <vt:lpstr>https://www.shmoop.com/study-guides/literature/monkeys-paw</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Lubna Mreish</dc:creator>
  <cp:lastModifiedBy>L.Mriesh</cp:lastModifiedBy>
  <cp:revision>4</cp:revision>
  <dcterms:created xsi:type="dcterms:W3CDTF">2022-10-24T14:19:52Z</dcterms:created>
  <dcterms:modified xsi:type="dcterms:W3CDTF">2022-10-25T05:34:08Z</dcterms:modified>
</cp:coreProperties>
</file>