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0" r:id="rId4"/>
    <p:sldId id="257" r:id="rId5"/>
    <p:sldId id="261" r:id="rId6"/>
    <p:sldId id="258" r:id="rId7"/>
    <p:sldId id="262" r:id="rId8"/>
    <p:sldId id="259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0110-9AB9-4629-97F1-80AC0AC5D3D6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99B-9B06-4C4E-A96A-1BDF0565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0110-9AB9-4629-97F1-80AC0AC5D3D6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99B-9B06-4C4E-A96A-1BDF0565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0110-9AB9-4629-97F1-80AC0AC5D3D6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99B-9B06-4C4E-A96A-1BDF0565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0110-9AB9-4629-97F1-80AC0AC5D3D6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99B-9B06-4C4E-A96A-1BDF0565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0110-9AB9-4629-97F1-80AC0AC5D3D6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99B-9B06-4C4E-A96A-1BDF0565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0110-9AB9-4629-97F1-80AC0AC5D3D6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99B-9B06-4C4E-A96A-1BDF0565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0110-9AB9-4629-97F1-80AC0AC5D3D6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99B-9B06-4C4E-A96A-1BDF0565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0110-9AB9-4629-97F1-80AC0AC5D3D6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99B-9B06-4C4E-A96A-1BDF0565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0110-9AB9-4629-97F1-80AC0AC5D3D6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99B-9B06-4C4E-A96A-1BDF0565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0110-9AB9-4629-97F1-80AC0AC5D3D6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99B-9B06-4C4E-A96A-1BDF0565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0110-9AB9-4629-97F1-80AC0AC5D3D6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799B-9B06-4C4E-A96A-1BDF0565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110-9AB9-4629-97F1-80AC0AC5D3D6}" type="datetimeFigureOut">
              <a:rPr lang="en-US" smtClean="0"/>
              <a:pPr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6799B-9B06-4C4E-A96A-1BDF0565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eopardylabs.com/play/past-simple-vs-past-continuous15" TargetMode="External"/><Relationship Id="rId2" Type="http://schemas.openxmlformats.org/officeDocument/2006/relationships/hyperlink" Target="https://www.youtube.com/watch?v=kJS9ViONCR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eopardylabs.com/play/8th-grade-grammar-jeopardy-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Continuous</a:t>
            </a:r>
          </a:p>
        </p:txBody>
      </p:sp>
      <p:sp>
        <p:nvSpPr>
          <p:cNvPr id="1026" name="AutoShape 2" descr="Image result for past continuou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past continuou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past continuous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7724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9C274-6E9B-4919-8D65-5F647BD37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1062"/>
            <a:ext cx="7391400" cy="671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62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518F0D-B190-488D-9023-72377C2AD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199"/>
            <a:ext cx="7480848" cy="614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7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5C6478-B3C4-438C-9A64-97FBC8AF2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7390"/>
            <a:ext cx="8422367" cy="55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0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094E-AA58-4996-ADDF-543A4A45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F74DF-66DD-4DE4-83D3-7D7474AB9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9" y="1280812"/>
            <a:ext cx="7182061" cy="48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2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07FFE-9E5F-4BFC-B99C-F5CA944B9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70" y="609600"/>
            <a:ext cx="7462129" cy="53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7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295400"/>
          </a:xfrm>
        </p:spPr>
        <p:txBody>
          <a:bodyPr>
            <a:normAutofit fontScale="925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At three o'clock yesterday afternoon, they were sitting at an outdoor café.</a:t>
            </a:r>
          </a:p>
        </p:txBody>
      </p:sp>
      <p:pic>
        <p:nvPicPr>
          <p:cNvPr id="11266" name="Picture 2" descr="https://c1.staticflickr.com/5/4126/5081799616_51b42230e3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381000"/>
            <a:ext cx="7912846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10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an action which was in progress at a stated time in the past, and we don’t mention when the action started or finished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He was walking when he slipped on a banana skin.</a:t>
            </a:r>
          </a:p>
        </p:txBody>
      </p:sp>
      <p:pic>
        <p:nvPicPr>
          <p:cNvPr id="14338" name="Picture 2" descr="http://cache2.asset-cache.net/gc/152388710-businessman-slipping-on-a-banana-peel-gettyimages.jpg?v=1&amp;c=IWSAsset&amp;k=2&amp;d=5p7KP3Z3qVTY8lkPSit57PsvnvPh8H8PDyyj2YTSSFw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781800" cy="452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For an action which was in progress when another action interrupted it.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Todd and Alex were walking through the forest.</a:t>
            </a:r>
          </a:p>
          <a:p>
            <a:pPr>
              <a:buNone/>
            </a:pPr>
            <a:r>
              <a:rPr lang="en-US" b="1" dirty="0"/>
              <a:t>The sun was shining and the birds were singing.</a:t>
            </a:r>
          </a:p>
        </p:txBody>
      </p:sp>
      <p:pic>
        <p:nvPicPr>
          <p:cNvPr id="15362" name="Picture 2" descr="http://previews.123rf.com/images/zsooofija/zsooofija1106/zsooofija110600014/9833604-Spring-scene-with-cute-couple-in-love-and-bird-singing-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6400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 describe the atmosphere , the setting etc. in the introduction to a story before we describe the main events.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067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Mr. Bean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Pair work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u="sng" dirty="0">
                <a:hlinkClick r:id="rId2"/>
              </a:rPr>
              <a:t>https://www.youtube.com/watch?v=kJS9ViONCRc</a:t>
            </a:r>
            <a:endParaRPr lang="en-GB" u="sng" dirty="0"/>
          </a:p>
          <a:p>
            <a:pPr>
              <a:buNone/>
            </a:pPr>
            <a:endParaRPr lang="en-US" dirty="0"/>
          </a:p>
          <a:p>
            <a:r>
              <a:rPr lang="en-US" u="sng" dirty="0">
                <a:hlinkClick r:id="rId3"/>
              </a:rPr>
              <a:t>https://jeopardylabs.com/play/past-simple-vs-past-continuous15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grammar in general</a:t>
            </a:r>
          </a:p>
          <a:p>
            <a:r>
              <a:rPr lang="en-US" u="sng" dirty="0">
                <a:hlinkClick r:id="rId4"/>
              </a:rPr>
              <a:t>https://jeopardylabs.com/play/8th-grade-grammar-jeopardy-8</a:t>
            </a:r>
            <a:endParaRPr lang="en-US" dirty="0"/>
          </a:p>
          <a:p>
            <a:r>
              <a:rPr lang="en-US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B2D4E2-41C6-4642-9E18-726891A0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Work</a:t>
            </a:r>
          </a:p>
        </p:txBody>
      </p:sp>
      <p:pic>
        <p:nvPicPr>
          <p:cNvPr id="1026" name="Picture 2" descr="Groupwork Images, Stock Photos &amp;amp; Vectors | Shutterstock">
            <a:extLst>
              <a:ext uri="{FF2B5EF4-FFF2-40B4-BE49-F238E27FC236}">
                <a16:creationId xmlns:a16="http://schemas.microsoft.com/office/drawing/2014/main" id="{31D8A930-62D3-4AD9-88BC-E7D59B23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98" y="1417638"/>
            <a:ext cx="6280166" cy="39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34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154</Words>
  <Application>Microsoft Office PowerPoint</Application>
  <PresentationFormat>On-screen Show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Past Continuous</vt:lpstr>
      <vt:lpstr>PowerPoint Presentation</vt:lpstr>
      <vt:lpstr>For an action which was in progress at a stated time in the past, and we don’t mention when the action started or finished </vt:lpstr>
      <vt:lpstr>PowerPoint Presentation</vt:lpstr>
      <vt:lpstr>For an action which was in progress when another action interrupted it.</vt:lpstr>
      <vt:lpstr>PowerPoint Presentation</vt:lpstr>
      <vt:lpstr>To describe the atmosphere , the setting etc. in the introduction to a story before we describe the main events. </vt:lpstr>
      <vt:lpstr>Mr. Bean  Pair work  </vt:lpstr>
      <vt:lpstr>Group Work</vt:lpstr>
      <vt:lpstr>PowerPoint Presentation</vt:lpstr>
      <vt:lpstr>PowerPoint Presentation</vt:lpstr>
      <vt:lpstr>PowerPoint Presentation</vt:lpstr>
      <vt:lpstr>Answer Key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Lubna</dc:creator>
  <cp:lastModifiedBy>L.Mriesh</cp:lastModifiedBy>
  <cp:revision>16</cp:revision>
  <dcterms:created xsi:type="dcterms:W3CDTF">2015-07-03T07:26:35Z</dcterms:created>
  <dcterms:modified xsi:type="dcterms:W3CDTF">2022-10-01T10:10:30Z</dcterms:modified>
</cp:coreProperties>
</file>