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3775-AC65-433F-BF17-91C410380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87CA3-E745-492D-9EFD-E3336BEEF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068F7-A2F7-4997-88DC-EEE0DCEC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699BF-7332-42D8-9632-441E4C798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678D1-EF4A-4310-9A82-99728717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7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24BC-031F-4C99-AEC2-EA11519CE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9D995-8D0D-426F-99C8-D067BEDDC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C3E9D-50CE-4F2E-A44C-DCC06C03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CDE09-6E77-4A9E-BFA1-53C78A41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D2C73-FE10-434B-BB6F-4F884B59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0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7A90D-3C1B-4524-A2BD-2614B316A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87AE7-9136-4AD1-A67D-98E4F23CA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C5F59-649C-4C6F-9556-FBA2F98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09AFF-5AFC-4AA2-96F8-36D416F0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C16B1-5E24-43E0-843E-28BED838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9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9148-EA47-429D-936C-93258E7D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FE7CE-916D-486B-A2A3-EFE654C7A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4B1A7-FBF7-47C8-AD89-B98D1C4F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6F99F-17FB-4D92-AD63-C604973F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73255-D74B-4291-8A71-573CC307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9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16370-3422-4EA0-ACE4-1D89A511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4CF4F-D477-414F-8ED7-1B9D86024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0DE91-A65C-44D3-BBE3-F3B93402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EC03E-313C-48C0-B6C1-AC2D0ADB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AA11F-019B-4F53-9076-C1E7DB33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5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1A98-4DE7-45F8-A492-6CDCEE41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765C4-22C0-496C-A71B-125A1C665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356B1-6E07-44B4-87B0-33F333340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A1F8B-638D-4F7C-9EAB-678986113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03369-D4C3-4449-9585-A80A1558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674B9-2AD5-4124-A605-E489FB58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3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5FA31-4027-4EFF-ADB3-DE5490DD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74E9B-EB2D-4BA7-AE3A-EE3529650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59DBC-1EED-481B-9CC0-50C5E9B61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20BED-1666-4D60-A03A-79FF63D60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98652-12DD-4397-B336-BCDACF5DB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7DDF24-3B55-44AF-9D3C-939DD997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9B0C-C648-4EC5-A55D-7D21107E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786B1D-2E53-4A56-8D6C-F9715FCC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0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17DB-750A-49F7-B1DF-E7B340FB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FFDFB-6D4A-440C-9331-EDAE5F2F7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C00F6-DB71-4CB5-8D64-C4ACE66D8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E738B-FB8F-49FE-ACB8-BC96D06F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5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53F2B-1868-44E3-BBC8-95125D00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E4719-BDD0-4001-BDEB-F2005DC3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CA2D4-63D1-48AA-BB10-F23D3D69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8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3E55-261B-4B03-AC42-1D9B8257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49F1F-C446-45F6-8B50-2AF2C7FC6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CE923-ED8C-4064-82A9-1D8685D49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780B3-5D2D-47F6-BB3C-9AFA8D69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52064-37D9-4ADC-8A04-4E6E8201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BEFC8-F7C5-4A52-9774-C400B6CB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F5ED-DB43-41EA-BFEA-A6BBFA9C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AC46F-AEC5-456E-89D2-E52505A0A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8CC29-08FA-4ABB-BD2E-350D65643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50A12-B460-4658-995D-E42E6AC03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FACA-29F3-4E5E-9C6A-0B6B81E8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AB994-3DCC-4746-B51E-BDD7C5A4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06090F-6F0C-47C2-89E8-92B115F7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0BA2-D6B9-4993-BD2F-4406EFB8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D38EC-1D83-4332-BC39-07E73AC4B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A93C-8139-4EB9-A478-DFF8AD6D0D5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CCF28-421B-488B-AA28-AD77D1A63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1EEBE-B31C-4EAF-A51B-D3A1D41FA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3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carus (2022) - IMDb">
            <a:extLst>
              <a:ext uri="{FF2B5EF4-FFF2-40B4-BE49-F238E27FC236}">
                <a16:creationId xmlns:a16="http://schemas.microsoft.com/office/drawing/2014/main" id="{5FFF57DA-8561-46B1-9723-7D0E150A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08" y="2065682"/>
            <a:ext cx="7513983" cy="42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76ADBAD-6583-4045-B30B-5B7CEA312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Icarus</a:t>
            </a:r>
          </a:p>
        </p:txBody>
      </p:sp>
    </p:spTree>
    <p:extLst>
      <p:ext uri="{BB962C8B-B14F-4D97-AF65-F5344CB8AC3E}">
        <p14:creationId xmlns:p14="http://schemas.microsoft.com/office/powerpoint/2010/main" val="126517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F047-053D-4BA5-8743-1A24AA49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attitudes did the ancient Greeks have about nature? </a:t>
            </a:r>
          </a:p>
        </p:txBody>
      </p:sp>
      <p:pic>
        <p:nvPicPr>
          <p:cNvPr id="7170" name="Picture 2" descr="Greek Nature Stock Illustrations – 10,889 Greek Nature Stock Illustrations,  Vectors &amp; Clipart - Dreamstime">
            <a:extLst>
              <a:ext uri="{FF2B5EF4-FFF2-40B4-BE49-F238E27FC236}">
                <a16:creationId xmlns:a16="http://schemas.microsoft.com/office/drawing/2014/main" id="{20599BA3-B6F0-4A27-8015-EF5324127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3"/>
          <a:stretch/>
        </p:blipFill>
        <p:spPr bwMode="auto">
          <a:xfrm>
            <a:off x="4360242" y="1133044"/>
            <a:ext cx="5353602" cy="52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7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D19A0-D228-4110-8097-E34C0EEB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Greeks respected nature and turned to it for inspiration.</a:t>
            </a:r>
          </a:p>
        </p:txBody>
      </p:sp>
      <p:pic>
        <p:nvPicPr>
          <p:cNvPr id="3" name="Picture 2" descr="Greek Nature Stock Illustrations – 10,889 Greek Nature Stock Illustrations,  Vectors &amp; Clipart - Dreamstime">
            <a:extLst>
              <a:ext uri="{FF2B5EF4-FFF2-40B4-BE49-F238E27FC236}">
                <a16:creationId xmlns:a16="http://schemas.microsoft.com/office/drawing/2014/main" id="{618E5B53-3836-4DF3-AFD9-5F12F9FC8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3"/>
          <a:stretch/>
        </p:blipFill>
        <p:spPr bwMode="auto">
          <a:xfrm>
            <a:off x="5566190" y="1238371"/>
            <a:ext cx="5353602" cy="52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2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5274-81B2-48DD-BFB5-5E2066D4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Icarus keep flying higher and higher?</a:t>
            </a:r>
          </a:p>
        </p:txBody>
      </p:sp>
      <p:pic>
        <p:nvPicPr>
          <p:cNvPr id="8194" name="Picture 2" descr="Daedalus Icarus Stock Illustrations – 29 Daedalus Icarus Stock  Illustrations, Vectors &amp; Clipart - Dreamstime">
            <a:extLst>
              <a:ext uri="{FF2B5EF4-FFF2-40B4-BE49-F238E27FC236}">
                <a16:creationId xmlns:a16="http://schemas.microsoft.com/office/drawing/2014/main" id="{D766A0E5-D53D-4DD9-82F1-CAFC2CC36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1"/>
          <a:stretch/>
        </p:blipFill>
        <p:spPr bwMode="auto">
          <a:xfrm>
            <a:off x="2250522" y="1690688"/>
            <a:ext cx="7012747" cy="441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9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41BA4-AB1C-47A3-A143-901D3C3F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got so excited about flying tat he forgot his father’s  instructions.</a:t>
            </a:r>
          </a:p>
        </p:txBody>
      </p:sp>
      <p:pic>
        <p:nvPicPr>
          <p:cNvPr id="3" name="Picture 2" descr="Daedalus Icarus Stock Illustrations – 29 Daedalus Icarus Stock  Illustrations, Vectors &amp; Clipart - Dreamstime">
            <a:extLst>
              <a:ext uri="{FF2B5EF4-FFF2-40B4-BE49-F238E27FC236}">
                <a16:creationId xmlns:a16="http://schemas.microsoft.com/office/drawing/2014/main" id="{E2404796-4903-46A3-8F48-7536B1E64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1"/>
          <a:stretch/>
        </p:blipFill>
        <p:spPr bwMode="auto">
          <a:xfrm>
            <a:off x="2157756" y="1809957"/>
            <a:ext cx="7012747" cy="441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62B3-F529-41F4-BA32-4297B3DC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think Daedalus ever flew again after he escaped from the island and king Minos? </a:t>
            </a:r>
          </a:p>
        </p:txBody>
      </p:sp>
      <p:pic>
        <p:nvPicPr>
          <p:cNvPr id="10242" name="Picture 2" descr="Island Cartoon Images – Browse 63,587 Stock Photos, Vectors, and Video |  Adobe Stock">
            <a:extLst>
              <a:ext uri="{FF2B5EF4-FFF2-40B4-BE49-F238E27FC236}">
                <a16:creationId xmlns:a16="http://schemas.microsoft.com/office/drawing/2014/main" id="{63AD2178-F8CC-4222-94EC-EB928539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03" y="1828109"/>
            <a:ext cx="6997148" cy="46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63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DB29-BE1C-4302-A0EE-73C32213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don’t think so, because flying would have reminded him of his lost son.</a:t>
            </a:r>
          </a:p>
        </p:txBody>
      </p:sp>
      <p:pic>
        <p:nvPicPr>
          <p:cNvPr id="3" name="Picture 2" descr="Island Cartoon Images – Browse 63,587 Stock Photos, Vectors, and Video |  Adobe Stock">
            <a:extLst>
              <a:ext uri="{FF2B5EF4-FFF2-40B4-BE49-F238E27FC236}">
                <a16:creationId xmlns:a16="http://schemas.microsoft.com/office/drawing/2014/main" id="{28D77E47-3DAA-4BB6-9811-E1777B6CC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03" y="1828109"/>
            <a:ext cx="6997148" cy="46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30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9257-0949-4D61-AEF9-881027BA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theme of the story?</a:t>
            </a:r>
            <a:br>
              <a:rPr lang="en-US" dirty="0"/>
            </a:br>
            <a:endParaRPr lang="en-US" dirty="0"/>
          </a:p>
        </p:txBody>
      </p:sp>
      <p:pic>
        <p:nvPicPr>
          <p:cNvPr id="12290" name="Picture 2" descr="FREEBIE: A Story's Theme by Sunny Side of Reading | TpT">
            <a:extLst>
              <a:ext uri="{FF2B5EF4-FFF2-40B4-BE49-F238E27FC236}">
                <a16:creationId xmlns:a16="http://schemas.microsoft.com/office/drawing/2014/main" id="{1CC6FFC5-9235-40EE-A475-731442AC0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39" y="1351307"/>
            <a:ext cx="5923722" cy="47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17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6688-4D9A-4569-AB45-CAEE6469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1571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One theme </a:t>
            </a:r>
            <a:r>
              <a:rPr lang="en-US" dirty="0"/>
              <a:t>of the story is moderation is the safest way to live life.</a:t>
            </a:r>
            <a:br>
              <a:rPr lang="en-US" dirty="0"/>
            </a:br>
            <a:r>
              <a:rPr lang="en-US" u="sng" dirty="0">
                <a:solidFill>
                  <a:srgbClr val="FF0000"/>
                </a:solidFill>
              </a:rPr>
              <a:t>Another theme </a:t>
            </a:r>
            <a:r>
              <a:rPr lang="en-US" dirty="0"/>
              <a:t>is people should not attempt to do what they are not intended do.</a:t>
            </a:r>
          </a:p>
        </p:txBody>
      </p:sp>
      <p:pic>
        <p:nvPicPr>
          <p:cNvPr id="14338" name="Picture 2" descr="FREEBIE: A Story's Theme by Sunny Side of Reading | TpT">
            <a:extLst>
              <a:ext uri="{FF2B5EF4-FFF2-40B4-BE49-F238E27FC236}">
                <a16:creationId xmlns:a16="http://schemas.microsoft.com/office/drawing/2014/main" id="{071764D3-52EF-4752-86A5-BC15F8C7B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57" y="2848804"/>
            <a:ext cx="4916556" cy="40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71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2EA74-F830-4500-9CD7-29C9E9FC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myth, as a whole, illustrate the idea of “words of wiser”?</a:t>
            </a:r>
          </a:p>
        </p:txBody>
      </p:sp>
      <p:pic>
        <p:nvPicPr>
          <p:cNvPr id="1026" name="Picture 2" descr="World Wise Music">
            <a:extLst>
              <a:ext uri="{FF2B5EF4-FFF2-40B4-BE49-F238E27FC236}">
                <a16:creationId xmlns:a16="http://schemas.microsoft.com/office/drawing/2014/main" id="{37A82B05-5480-46DB-B7EF-BDC224B4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742592"/>
            <a:ext cx="5388941" cy="51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62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C58D-5463-4D21-9DF7-DE15CC21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myth emphasizes the idea of acting in moderation and of listening </a:t>
            </a:r>
            <a:r>
              <a:rPr lang="en-US" dirty="0" err="1"/>
              <a:t>tosomeone</a:t>
            </a:r>
            <a:r>
              <a:rPr lang="en-US" dirty="0"/>
              <a:t> who has authority over you. </a:t>
            </a:r>
          </a:p>
        </p:txBody>
      </p:sp>
      <p:pic>
        <p:nvPicPr>
          <p:cNvPr id="3" name="Picture 2" descr="World Wise Music">
            <a:extLst>
              <a:ext uri="{FF2B5EF4-FFF2-40B4-BE49-F238E27FC236}">
                <a16:creationId xmlns:a16="http://schemas.microsoft.com/office/drawing/2014/main" id="{693837EF-6652-4180-AB0F-AAC65323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63" y="1848610"/>
            <a:ext cx="5388941" cy="51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5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A0AD82-BD96-4AC9-B9A4-0C5BAF4E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Reread paragraph 3 and 4 . Mark words and phrases that show that Daedalus is happy about the work he and his son are doing.</a:t>
            </a:r>
          </a:p>
        </p:txBody>
      </p:sp>
      <p:pic>
        <p:nvPicPr>
          <p:cNvPr id="3" name="Picture 2" descr="h2g2 - Daedalus - Inventor - Edited Entry">
            <a:extLst>
              <a:ext uri="{FF2B5EF4-FFF2-40B4-BE49-F238E27FC236}">
                <a16:creationId xmlns:a16="http://schemas.microsoft.com/office/drawing/2014/main" id="{962A17BA-F3AE-4FFB-81FF-8107FCC09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8" y="2157663"/>
            <a:ext cx="5563565" cy="43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5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30C7-E78E-4044-8871-91DC23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4769"/>
          </a:xfrm>
        </p:spPr>
        <p:txBody>
          <a:bodyPr>
            <a:normAutofit fontScale="90000"/>
          </a:bodyPr>
          <a:lstStyle/>
          <a:p>
            <a:r>
              <a:rPr lang="en-US" dirty="0"/>
              <a:t>Their interaction suggests that fathers were responsible for the well- being of their children and that children were obedient and followed their father instructions.</a:t>
            </a:r>
          </a:p>
        </p:txBody>
      </p:sp>
      <p:pic>
        <p:nvPicPr>
          <p:cNvPr id="3" name="Picture 2" descr="h2g2 - Daedalus - Inventor - Edited Entry">
            <a:extLst>
              <a:ext uri="{FF2B5EF4-FFF2-40B4-BE49-F238E27FC236}">
                <a16:creationId xmlns:a16="http://schemas.microsoft.com/office/drawing/2014/main" id="{1F26B500-BEA5-44CD-9824-F6963F34B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47" y="2557883"/>
            <a:ext cx="4837046" cy="376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2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AD41-905D-4939-A6BA-93AD795E7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might Daedalus warning suggest about one theme of this myth?</a:t>
            </a:r>
          </a:p>
        </p:txBody>
      </p:sp>
      <p:pic>
        <p:nvPicPr>
          <p:cNvPr id="1026" name="Picture 2" descr="The Story of Icarus">
            <a:extLst>
              <a:ext uri="{FF2B5EF4-FFF2-40B4-BE49-F238E27FC236}">
                <a16:creationId xmlns:a16="http://schemas.microsoft.com/office/drawing/2014/main" id="{D9CB2BA4-083F-4E5E-B762-C7323EE42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56" y="2208765"/>
            <a:ext cx="4823792" cy="364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05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E98A-BF2D-4D32-91BA-B706FAAC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should listen to people who are older and wiser than you.</a:t>
            </a:r>
          </a:p>
        </p:txBody>
      </p:sp>
      <p:pic>
        <p:nvPicPr>
          <p:cNvPr id="4" name="Picture 2" descr="The Story of Icarus">
            <a:extLst>
              <a:ext uri="{FF2B5EF4-FFF2-40B4-BE49-F238E27FC236}">
                <a16:creationId xmlns:a16="http://schemas.microsoft.com/office/drawing/2014/main" id="{8BA11922-DF34-45CA-97F2-F7446E60B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56" y="2208765"/>
            <a:ext cx="4823792" cy="364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1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D088-1394-4EA7-ADB1-7F65005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Dedalus gave his son warning to keep at a moderate high?</a:t>
            </a:r>
          </a:p>
        </p:txBody>
      </p:sp>
      <p:pic>
        <p:nvPicPr>
          <p:cNvPr id="3" name="Picture 2" descr="daedalus and icarus clipart - Clip Art Library">
            <a:extLst>
              <a:ext uri="{FF2B5EF4-FFF2-40B4-BE49-F238E27FC236}">
                <a16:creationId xmlns:a16="http://schemas.microsoft.com/office/drawing/2014/main" id="{13F84FF3-716C-4842-A42A-BF036C300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62" y="2466974"/>
            <a:ext cx="3862802" cy="313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08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4DC45-6BDA-4E7B-905D-BFC893FB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were about to try something dangerous, so it was important to be safe and careful.</a:t>
            </a:r>
          </a:p>
        </p:txBody>
      </p:sp>
      <p:pic>
        <p:nvPicPr>
          <p:cNvPr id="3" name="Picture 2" descr="daedalus and icarus clipart - Clip Art Library">
            <a:extLst>
              <a:ext uri="{FF2B5EF4-FFF2-40B4-BE49-F238E27FC236}">
                <a16:creationId xmlns:a16="http://schemas.microsoft.com/office/drawing/2014/main" id="{93D2C732-B50A-4AE7-AE3C-D2EA4DBF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62" y="2466974"/>
            <a:ext cx="3862802" cy="313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3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6208-0F50-48A3-B423-D863DD99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Icarus and Daedalus tested their flying ability before setting out across the sea. Explain</a:t>
            </a:r>
          </a:p>
        </p:txBody>
      </p:sp>
      <p:pic>
        <p:nvPicPr>
          <p:cNvPr id="3074" name="Picture 2" descr="The flight of daedalus and icarus hi-res stock photography and images -  Alamy">
            <a:extLst>
              <a:ext uri="{FF2B5EF4-FFF2-40B4-BE49-F238E27FC236}">
                <a16:creationId xmlns:a16="http://schemas.microsoft.com/office/drawing/2014/main" id="{6FAE2DB9-1E5B-4F29-B521-64E456C55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0"/>
          <a:stretch/>
        </p:blipFill>
        <p:spPr bwMode="auto">
          <a:xfrm>
            <a:off x="2156172" y="1670464"/>
            <a:ext cx="7173360" cy="41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9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F152-EB18-45A7-B4AF-329100E4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flight required physical strength and navigation skills.</a:t>
            </a:r>
          </a:p>
        </p:txBody>
      </p:sp>
      <p:pic>
        <p:nvPicPr>
          <p:cNvPr id="4" name="Picture 2" descr="The flight of daedalus and icarus hi-res stock photography and images -  Alamy">
            <a:extLst>
              <a:ext uri="{FF2B5EF4-FFF2-40B4-BE49-F238E27FC236}">
                <a16:creationId xmlns:a16="http://schemas.microsoft.com/office/drawing/2014/main" id="{8DD775D9-052F-4A5F-BAE0-B874C544F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0"/>
          <a:stretch/>
        </p:blipFill>
        <p:spPr bwMode="auto">
          <a:xfrm>
            <a:off x="2023650" y="2001769"/>
            <a:ext cx="7173360" cy="41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5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286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Icarus</vt:lpstr>
      <vt:lpstr>Reread paragraph 3 and 4 . Mark words and phrases that show that Daedalus is happy about the work he and his son are doing.</vt:lpstr>
      <vt:lpstr>Their interaction suggests that fathers were responsible for the well- being of their children and that children were obedient and followed their father instructions.</vt:lpstr>
      <vt:lpstr>What might Daedalus warning suggest about one theme of this myth?</vt:lpstr>
      <vt:lpstr>You should listen to people who are older and wiser than you.</vt:lpstr>
      <vt:lpstr>Why Dedalus gave his son warning to keep at a moderate high?</vt:lpstr>
      <vt:lpstr>They were about to try something dangerous, so it was important to be safe and careful.</vt:lpstr>
      <vt:lpstr>Icarus and Daedalus tested their flying ability before setting out across the sea. Explain</vt:lpstr>
      <vt:lpstr>The flight required physical strength and navigation skills.</vt:lpstr>
      <vt:lpstr>What attitudes did the ancient Greeks have about nature? </vt:lpstr>
      <vt:lpstr>Ancient Greeks respected nature and turned to it for inspiration.</vt:lpstr>
      <vt:lpstr>Why did Icarus keep flying higher and higher?</vt:lpstr>
      <vt:lpstr>He got so excited about flying tat he forgot his father’s  instructions.</vt:lpstr>
      <vt:lpstr>Do you think Daedalus ever flew again after he escaped from the island and king Minos? </vt:lpstr>
      <vt:lpstr>I don’t think so, because flying would have reminded him of his lost son.</vt:lpstr>
      <vt:lpstr>What is the theme of the story? </vt:lpstr>
      <vt:lpstr>One theme of the story is moderation is the safest way to live life. Another theme is people should not attempt to do what they are not intended do.</vt:lpstr>
      <vt:lpstr>How does this myth, as a whole, illustrate the idea of “words of wiser”?</vt:lpstr>
      <vt:lpstr>The myth emphasizes the idea of acting in moderation and of listening tosomeone who has authority over you.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Reread paragraph 3 and 4 . Mark words and phrases that show that Daedalus is happy about the work he and his son are doing.</dc:title>
  <dc:creator>L.Mriesh</dc:creator>
  <cp:lastModifiedBy>L.Mriesh</cp:lastModifiedBy>
  <cp:revision>27</cp:revision>
  <dcterms:created xsi:type="dcterms:W3CDTF">2022-10-11T05:30:21Z</dcterms:created>
  <dcterms:modified xsi:type="dcterms:W3CDTF">2022-10-12T11:09:53Z</dcterms:modified>
</cp:coreProperties>
</file>