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F412-BE90-4F00-9555-D7FE18269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A5007-EBDB-4BE4-86FD-87BF6507D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E5741-88F9-4249-9E97-AD3DC2A6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1BDA4-3EE7-40DF-A251-3AB38CDF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8BD46-3BDC-402C-B67B-90CC85F4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1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B3CF-EFF8-40FD-B18B-216224E89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3592E-FBCA-439D-BE98-53EBE6462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AB5A0-9CAA-4DB5-B3FE-52EB90AE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4DCCB-F128-4085-965A-54C32694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7D4EB-7969-455A-87B4-3D7CC92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1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A1B5E-EE4D-4539-B2DE-C7ED8477E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A1C76-B8AC-4BD3-8FEE-18D384055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5125D-3EBA-4FC0-9890-AA1CE4EF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DC070-8DB1-4784-AB9C-B00BED17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4AC6A-47D5-4D57-9EF3-8BBC30B5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7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28A3-7F28-4136-A0BD-02B9828C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2A68E-DE81-4F94-AFBE-EFF9FC531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98C38-B5CB-4B83-929D-8777CB84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8994A-DD03-416E-B39A-D96CCC5B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4089D-6CB0-421E-BE02-A8693AC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7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E0BA-B664-4E2C-AA09-B90C9699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BD67A-B084-45DA-BF6A-1E170E5B9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30822-1DAE-4CFA-9183-04AFDD7C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54AFC-90CC-4853-BC73-61C1D84C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F8D8B-BD1E-47A9-B7CD-ADC4DF53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82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CD0F-1C02-4E05-B636-C83F5306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C945A-3B8E-4E19-9666-35C11E2F9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FC49B-90B1-4661-B2F9-E2692D8D1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323E8-04D6-419A-AC06-52866BC7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F628C-07D4-46E6-ADD4-7437A6FE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3F388-36E3-4B5C-9ACC-EC0E2DE0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5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DFF1-774B-44C4-89C7-E51B8BBF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EB836-6D33-476E-B0E4-AA6E14A43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B4DCD-A0D2-4281-AB21-471FA6469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46CCC-C3D8-482F-A681-7511BADBF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E75E9-3F08-478F-B64F-5415AFB0A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06257-805E-4C81-A7B4-848B9F2F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72D48-6AF3-4B9F-9A9C-6464F4DE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C69AF-9745-4B77-B998-48636738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28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A43B-600C-4E51-A1DE-3C99D809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FEBFF-408F-42B9-AE9D-47765A32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0949E-123B-49AC-ABF6-B27243CA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B9360-1C99-4070-B84E-AC80726A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40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FE7D7-3EF5-4519-947C-569090AD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65807-F791-4278-85E2-042E63B8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395A2-088F-49D6-9530-7FCDFC8D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58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5CAA-0BC7-4258-8D9B-2B81D623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795E-6B83-42F7-82FF-A587A706D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CB129-1F8A-4755-B903-05053A1A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6BC38-2530-476C-A0D4-42114995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FA83D-4CB3-4DBE-9C03-AA8E593F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97EFA-890B-4DB9-9B68-7FF1F1B6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8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A289-1D19-491F-9FC5-286D7C21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D45560-81F7-4B88-A64E-E2F988252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ADBE7-35E3-4F7A-86EE-E297F9AE9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51312-E811-4261-9699-961496BA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8E5-916E-4712-B21C-4452EB0774E5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D4DDA-3620-461C-AAF1-2C537431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8BC32-B646-41AD-B8AD-529B69DD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4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ED3FE2-6922-48F2-A8C6-238CDAB4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8AAF8-FABB-4FB9-A141-5D260FE4B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3C149-5D7C-4F40-B521-294E1A71A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998E5-916E-4712-B21C-4452EB0774E5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26FB5-9696-4072-9E60-1EA9017E8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579C9-14DE-44B1-9154-DB5A7F344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30207-9118-4372-A847-950F5907C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3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ictionary.cambridge.org/dictionary/english/river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ctionary.cambridge.org/dictionary/english/contai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cover" TargetMode="External"/><Relationship Id="rId7" Type="http://schemas.openxmlformats.org/officeDocument/2006/relationships/hyperlink" Target="https://dictionary.cambridge.org/dictionary/english/signal" TargetMode="External"/><Relationship Id="rId2" Type="http://schemas.openxmlformats.org/officeDocument/2006/relationships/hyperlink" Target="https://dictionary.cambridge.org/dictionary/english/telegra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electricity" TargetMode="External"/><Relationship Id="rId5" Type="http://schemas.openxmlformats.org/officeDocument/2006/relationships/hyperlink" Target="https://dictionary.cambridge.org/dictionary/english/carry" TargetMode="External"/><Relationship Id="rId4" Type="http://schemas.openxmlformats.org/officeDocument/2006/relationships/hyperlink" Target="https://dictionary.cambridge.org/dictionary/english/plasti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ictionary.cambridge.org/dictionary/english/han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EC6BE-B6E2-4063-8C19-6A431F425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" y="306038"/>
            <a:ext cx="10212077" cy="626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0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D12B-D35B-494B-8E4A-CFBA5FEC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051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6146" name="Picture 2" descr="5 solutions to crack difficult work situations | TJinsite">
            <a:extLst>
              <a:ext uri="{FF2B5EF4-FFF2-40B4-BE49-F238E27FC236}">
                <a16:creationId xmlns:a16="http://schemas.microsoft.com/office/drawing/2014/main" id="{511F8DAA-DC24-48AA-9270-B94694FD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69" y="2461846"/>
            <a:ext cx="5271222" cy="420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9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C84F-8DBE-436E-B247-4F7DFC85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9900FF"/>
                </a:solidFill>
              </a:rPr>
              <a:t>Situation</a:t>
            </a:r>
            <a:br>
              <a:rPr lang="en-US" sz="3600" b="1" i="0" u="sng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sz="3600" b="1" i="0" u="sng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002060"/>
                </a:solidFill>
                <a:latin typeface="Arial" panose="020B0604020202020204" pitchFamily="34" charset="0"/>
              </a:rPr>
              <a:t>noun: the things that happening in a particular place or time.</a:t>
            </a:r>
            <a:endParaRPr lang="en-GB" sz="36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67B2-981E-4D6D-8F63-94AACD9B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644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7170" name="Picture 2" descr="Keweenaw Waterway - Wikipedia">
            <a:extLst>
              <a:ext uri="{FF2B5EF4-FFF2-40B4-BE49-F238E27FC236}">
                <a16:creationId xmlns:a16="http://schemas.microsoft.com/office/drawing/2014/main" id="{666D169D-FF50-4218-949D-C92A4425B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19" y="1921565"/>
            <a:ext cx="7234335" cy="50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3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0A8A-34B0-445B-ABA4-185E7855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8165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Waterway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Noun: </a:t>
            </a:r>
            <a:r>
              <a:rPr lang="en-US" b="1" i="0" u="sng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u="sng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2" tooltip="ri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river</a:t>
            </a:r>
            <a:r>
              <a:rPr lang="en-US" b="1" i="0" u="sng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etc</a:t>
            </a:r>
            <a:r>
              <a:rPr lang="en-US" b="1" u="sng" strike="noStrike" dirty="0">
                <a:solidFill>
                  <a:srgbClr val="002060"/>
                </a:solidFill>
                <a:latin typeface="Arial" panose="020B0604020202020204" pitchFamily="34" charset="0"/>
              </a:rPr>
              <a:t>. along which boats or ships can travel</a:t>
            </a:r>
            <a:endParaRPr lang="en-GB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7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811C5-3DD4-4CC7-99EF-4D31CF51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051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8194" name="Picture 2" descr="So Long TNT, There's a New Explosive in Town">
            <a:extLst>
              <a:ext uri="{FF2B5EF4-FFF2-40B4-BE49-F238E27FC236}">
                <a16:creationId xmlns:a16="http://schemas.microsoft.com/office/drawing/2014/main" id="{9F9E34CD-8A2E-4573-9BAF-9AE5D2004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62" y="2345635"/>
            <a:ext cx="6845275" cy="44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7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F00C-1669-4CB1-BCC9-C6381CD7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95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Explosive</a:t>
            </a:r>
            <a:br>
              <a:rPr lang="en-US" sz="4400" b="1" dirty="0">
                <a:solidFill>
                  <a:schemeClr val="accent3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noun: a substance that can explode.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55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E1D1-FC7D-4AA3-B4DF-F10F3499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774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9218" name="Picture 2" descr="RINL Mild Steel I Beam at Rs 42500/ton | I Beams | ID: 19372565688">
            <a:extLst>
              <a:ext uri="{FF2B5EF4-FFF2-40B4-BE49-F238E27FC236}">
                <a16:creationId xmlns:a16="http://schemas.microsoft.com/office/drawing/2014/main" id="{E215C1D6-B14B-40D3-8101-E4D9CB33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32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85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B073-037D-4216-BC14-C04176C1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5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Beam</a:t>
            </a:r>
            <a:b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400" b="1" dirty="0">
                <a:solidFill>
                  <a:srgbClr val="00B050"/>
                </a:solidFill>
              </a:rPr>
              <a:t>A </a:t>
            </a:r>
            <a:r>
              <a:rPr lang="en-US" b="0" i="0" dirty="0">
                <a:solidFill>
                  <a:srgbClr val="00B050"/>
                </a:solidFill>
                <a:effectLst/>
                <a:latin typeface="Roboto"/>
              </a:rPr>
              <a:t> long piece of wood, metal, etc. that is used to support weight, for example in the floor or ceiling of a building.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41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0949-AE45-40FC-90AB-0C5D9DE0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099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10244" name="Picture 4" descr="Wall Mounted Table Supports For Restaurant Tables">
            <a:extLst>
              <a:ext uri="{FF2B5EF4-FFF2-40B4-BE49-F238E27FC236}">
                <a16:creationId xmlns:a16="http://schemas.microsoft.com/office/drawing/2014/main" id="{0B882815-8A7E-4BF3-A2F1-39114B89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97" y="2491592"/>
            <a:ext cx="6960605" cy="38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71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E99A-3BEC-4CD5-971E-91BAB5E2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5751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</a:rPr>
              <a:t>support</a:t>
            </a:r>
            <a:br>
              <a:rPr lang="en-US" b="0" i="0" dirty="0">
                <a:solidFill>
                  <a:srgbClr val="222222"/>
                </a:solidFill>
                <a:effectLst/>
                <a:latin typeface="Roboto"/>
              </a:rPr>
            </a:br>
            <a:r>
              <a:rPr lang="en-US" b="0" i="0" dirty="0">
                <a:solidFill>
                  <a:srgbClr val="9900FF"/>
                </a:solidFill>
                <a:effectLst/>
                <a:latin typeface="Roboto"/>
              </a:rPr>
              <a:t>verb: 1. to carry the weight of someone or something</a:t>
            </a:r>
            <a:br>
              <a:rPr lang="en-US" b="0" i="0" dirty="0">
                <a:solidFill>
                  <a:srgbClr val="9900FF"/>
                </a:solidFill>
                <a:effectLst/>
                <a:latin typeface="Roboto"/>
              </a:rPr>
            </a:br>
            <a:r>
              <a:rPr lang="en-US" b="0" i="0" dirty="0">
                <a:solidFill>
                  <a:srgbClr val="9900FF"/>
                </a:solidFill>
                <a:effectLst/>
                <a:latin typeface="Roboto"/>
              </a:rPr>
              <a:t>2. to help someone or something by saying that you are agree with them. </a:t>
            </a:r>
            <a:endParaRPr lang="en-GB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3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FE95F2-6AFD-4919-96A5-EB1B3BA4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953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1"/>
                </a:solidFill>
              </a:rPr>
              <a:t>13. explosive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ealthy living: A varied diet could improve female depression ...">
            <a:extLst>
              <a:ext uri="{FF2B5EF4-FFF2-40B4-BE49-F238E27FC236}">
                <a16:creationId xmlns:a16="http://schemas.microsoft.com/office/drawing/2014/main" id="{CF15B7C8-BCAA-4DFD-9392-131EDB8D6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2812360"/>
            <a:ext cx="632650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27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9E67-3F34-42F7-99FF-C69C86C2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701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11266" name="Picture 2" descr="Overcome The Two Primary Obstacles In Life With The Following ...">
            <a:extLst>
              <a:ext uri="{FF2B5EF4-FFF2-40B4-BE49-F238E27FC236}">
                <a16:creationId xmlns:a16="http://schemas.microsoft.com/office/drawing/2014/main" id="{67B961CA-91AD-4D27-9C98-22DAB2E63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32" y="2644727"/>
            <a:ext cx="9015154" cy="33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12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CC0A-A5E7-4D64-A958-B168E1F5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05727"/>
          </a:xfrm>
        </p:spPr>
        <p:txBody>
          <a:bodyPr>
            <a:normAutofit/>
          </a:bodyPr>
          <a:lstStyle/>
          <a:p>
            <a:pPr algn="ctr"/>
            <a:br>
              <a:rPr lang="en-US" b="1" i="0" u="sng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en-US" sz="4400" b="1" dirty="0">
                <a:solidFill>
                  <a:srgbClr val="FFC000"/>
                </a:solidFill>
              </a:rPr>
              <a:t>bstacle</a:t>
            </a:r>
            <a:br>
              <a:rPr lang="en-US" b="1" i="0" u="sng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1" i="0" u="sng" dirty="0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noun: something that makes it difficult for you to go somewhere or do </a:t>
            </a:r>
            <a:r>
              <a:rPr lang="en-US" b="1" i="0" u="sng" dirty="0" err="1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sth</a:t>
            </a:r>
            <a:r>
              <a:rPr lang="en-US" b="1" i="0" u="sng" dirty="0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. </a:t>
            </a:r>
            <a:endParaRPr lang="en-GB" u="sng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24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67DF-389B-4427-B91F-59A3BECA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424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12290" name="Picture 2" descr="How to Overcome Failure and Move on in Life?">
            <a:extLst>
              <a:ext uri="{FF2B5EF4-FFF2-40B4-BE49-F238E27FC236}">
                <a16:creationId xmlns:a16="http://schemas.microsoft.com/office/drawing/2014/main" id="{084EF9CE-D2EE-4083-8278-39F32F867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22" y="2109763"/>
            <a:ext cx="7122355" cy="47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40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B021-EA5E-4BDF-A019-FCBCA3A3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1098876" cy="16757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overcome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1" i="0" u="sng" strike="noStrike" dirty="0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verb: to manage to control or defeat someone or </a:t>
            </a:r>
            <a:r>
              <a:rPr lang="en-US" b="1" i="0" u="sng" strike="noStrike" dirty="0" err="1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sth</a:t>
            </a:r>
            <a:r>
              <a:rPr lang="en-US" b="1" i="0" u="sng" strike="noStrike" dirty="0">
                <a:solidFill>
                  <a:srgbClr val="9900FF"/>
                </a:solidFill>
                <a:effectLst/>
                <a:latin typeface="Arial" panose="020B0604020202020204" pitchFamily="34" charset="0"/>
              </a:rPr>
              <a:t>.</a:t>
            </a:r>
            <a:endParaRPr lang="en-GB" u="sng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18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61831-CFF0-449A-BFFB-769C5CDE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245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13314" name="Picture 2" descr="Basic Computer Skills: How to Set Up a New Printer">
            <a:extLst>
              <a:ext uri="{FF2B5EF4-FFF2-40B4-BE49-F238E27FC236}">
                <a16:creationId xmlns:a16="http://schemas.microsoft.com/office/drawing/2014/main" id="{B33E75A6-FC02-4FFE-BEC4-86608D1C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89" y="2274309"/>
            <a:ext cx="7171006" cy="400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42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178E-1842-4979-BA67-B6E75942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9049"/>
          </a:xfrm>
        </p:spPr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link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1" i="0" u="sng" dirty="0">
                <a:effectLst/>
                <a:latin typeface="Arial" panose="020B0604020202020204" pitchFamily="34" charset="0"/>
              </a:rPr>
              <a:t>adj: relating to the limbic system of the brain.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766506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A224-CC1E-40B2-B068-8F0D2D8C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875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14338" name="Picture 2" descr="When Everything is “Problematic” |">
            <a:extLst>
              <a:ext uri="{FF2B5EF4-FFF2-40B4-BE49-F238E27FC236}">
                <a16:creationId xmlns:a16="http://schemas.microsoft.com/office/drawing/2014/main" id="{825421F0-51BE-430E-82F9-B2A70131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053883"/>
            <a:ext cx="8667750" cy="45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90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9B63-2558-4CCA-891A-69379C33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575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problematic</a:t>
            </a:r>
            <a:br>
              <a:rPr lang="en-US" b="0" i="0" dirty="0">
                <a:solidFill>
                  <a:srgbClr val="222222"/>
                </a:solidFill>
                <a:effectLst/>
                <a:latin typeface="Roboto"/>
              </a:rPr>
            </a:br>
            <a:r>
              <a:rPr lang="en-US" b="0" i="0" dirty="0">
                <a:solidFill>
                  <a:srgbClr val="C00000"/>
                </a:solidFill>
                <a:effectLst/>
                <a:latin typeface="Roboto"/>
              </a:rPr>
              <a:t>presenting a problem or difficulty.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9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7C72-9F4D-43CA-A7A1-F4498B10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2545"/>
          </a:xfrm>
        </p:spPr>
        <p:txBody>
          <a:bodyPr>
            <a:normAutofit/>
          </a:bodyPr>
          <a:lstStyle/>
          <a:p>
            <a:pPr algn="ctr"/>
            <a:r>
              <a:rPr lang="en-US" b="1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2" tooltip="contai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Varied</a:t>
            </a:r>
            <a:b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2" tooltip="contai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Adj: having many different kinds of things or activities.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0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7D3E-E17B-4157-A505-BAD33060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831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2050" name="Picture 2" descr="Free photo: Cable - Blue, Interface, Wire - Free Download - Jooinn">
            <a:extLst>
              <a:ext uri="{FF2B5EF4-FFF2-40B4-BE49-F238E27FC236}">
                <a16:creationId xmlns:a16="http://schemas.microsoft.com/office/drawing/2014/main" id="{953B8445-23B8-47CB-B376-8E5A48083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75" y="2974951"/>
            <a:ext cx="5896050" cy="34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6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FE38-7397-45E8-8FBB-B6400A44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8318"/>
          </a:xfrm>
        </p:spPr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Cable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 set of </a:t>
            </a:r>
            <a: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2" tooltip="wir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wires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3" tooltip="cover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covered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by </a:t>
            </a:r>
            <a: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4" tooltip="plasti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plastic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that </a:t>
            </a:r>
            <a: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5" tooltip="carr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carries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6" tooltip="electric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electricity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  </a:t>
            </a:r>
            <a:r>
              <a:rPr lang="en-US" b="1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7" tooltip="signal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signals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etc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0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5A68-88A0-4BE9-A328-8142C583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604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4098" name="Picture 2" descr="Suspended Ceiling Fan Royalty Free Cliparts, Vectors, And Stock ...">
            <a:extLst>
              <a:ext uri="{FF2B5EF4-FFF2-40B4-BE49-F238E27FC236}">
                <a16:creationId xmlns:a16="http://schemas.microsoft.com/office/drawing/2014/main" id="{D0F5CE32-1D1F-47DC-B067-1275352E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21" y="2494519"/>
            <a:ext cx="5085522" cy="399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0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7A15-79BA-4CBF-B15E-CB8DF1F9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suspended</a:t>
            </a:r>
            <a:br>
              <a:rPr lang="en-GB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GB" b="1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2" tooltip="ha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hang</a:t>
            </a:r>
            <a:r>
              <a:rPr lang="en-GB" b="1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ing from something</a:t>
            </a:r>
            <a:endParaRPr lang="en-GB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0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9539-53CF-40A6-879E-76008C2F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497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 Varied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beam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3. cable </a:t>
            </a:r>
            <a:r>
              <a:rPr lang="en-US" sz="4400" b="1" dirty="0">
                <a:solidFill>
                  <a:srgbClr val="00B0F0"/>
                </a:solidFill>
              </a:rPr>
              <a:t>4. support </a:t>
            </a:r>
            <a:r>
              <a:rPr lang="en-US" sz="4400" b="1" dirty="0">
                <a:solidFill>
                  <a:srgbClr val="00B050"/>
                </a:solidFill>
              </a:rPr>
              <a:t>5. suspended </a:t>
            </a:r>
            <a:r>
              <a:rPr lang="en-US" sz="4400" b="1" dirty="0">
                <a:solidFill>
                  <a:srgbClr val="FF0000"/>
                </a:solidFill>
              </a:rPr>
              <a:t>6. </a:t>
            </a:r>
            <a:r>
              <a:rPr lang="en-US" sz="4400" b="1" dirty="0">
                <a:solidFill>
                  <a:srgbClr val="FFC000"/>
                </a:solidFill>
              </a:rPr>
              <a:t>obstacle </a:t>
            </a:r>
            <a:r>
              <a:rPr lang="en-US" sz="4400" b="1" dirty="0">
                <a:solidFill>
                  <a:srgbClr val="7030A0"/>
                </a:solidFill>
              </a:rPr>
              <a:t>7. span </a:t>
            </a:r>
            <a:r>
              <a:rPr lang="en-US" sz="4400" b="1" dirty="0">
                <a:solidFill>
                  <a:srgbClr val="C00000"/>
                </a:solidFill>
              </a:rPr>
              <a:t>8. overcome </a:t>
            </a:r>
            <a:r>
              <a:rPr lang="en-US" sz="4400" b="1" dirty="0">
                <a:solidFill>
                  <a:srgbClr val="9900FF"/>
                </a:solidFill>
              </a:rPr>
              <a:t>9. situation </a:t>
            </a:r>
            <a:br>
              <a:rPr lang="en-US" sz="4400" b="1" dirty="0">
                <a:solidFill>
                  <a:srgbClr val="9900FF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10. problematic </a:t>
            </a:r>
            <a:r>
              <a:rPr lang="en-US" sz="4400" b="1" dirty="0">
                <a:solidFill>
                  <a:srgbClr val="FF0000"/>
                </a:solidFill>
              </a:rPr>
              <a:t>11. waterway </a:t>
            </a:r>
            <a:r>
              <a:rPr lang="en-US" sz="4400" b="1" dirty="0"/>
              <a:t>12. link </a:t>
            </a:r>
            <a:r>
              <a:rPr lang="en-US" sz="4400" b="1" dirty="0">
                <a:solidFill>
                  <a:schemeClr val="accent3"/>
                </a:solidFill>
              </a:rPr>
              <a:t>13 explosive</a:t>
            </a:r>
            <a:endParaRPr lang="en-GB" dirty="0"/>
          </a:p>
        </p:txBody>
      </p:sp>
      <p:pic>
        <p:nvPicPr>
          <p:cNvPr id="5122" name="Picture 2" descr="3-Span Bridge Lens - GlobalGEA">
            <a:extLst>
              <a:ext uri="{FF2B5EF4-FFF2-40B4-BE49-F238E27FC236}">
                <a16:creationId xmlns:a16="http://schemas.microsoft.com/office/drawing/2014/main" id="{778AE487-4711-46F7-B4B4-488A99F45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/>
          <a:stretch/>
        </p:blipFill>
        <p:spPr bwMode="auto">
          <a:xfrm>
            <a:off x="3657600" y="2716696"/>
            <a:ext cx="4876800" cy="321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6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8F99-CE98-4E08-8AB7-652C0569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Span</a:t>
            </a:r>
            <a:br>
              <a:rPr lang="en-US" sz="4400" b="1" dirty="0">
                <a:solidFill>
                  <a:srgbClr val="7030A0"/>
                </a:solidFill>
              </a:rPr>
            </a:br>
            <a:r>
              <a:rPr lang="en-US" sz="4400" b="1" dirty="0">
                <a:solidFill>
                  <a:srgbClr val="7030A0"/>
                </a:solidFill>
              </a:rPr>
              <a:t>noun: the length of something from one end to the other.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629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724</Words>
  <Application>Microsoft Office PowerPoint</Application>
  <PresentationFormat>Widescreen</PresentationFormat>
  <Paragraphs>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Office Theme</vt:lpstr>
      <vt:lpstr>PowerPoint Presentation</vt:lpstr>
      <vt:lpstr>1. Varied 2. beam 3. cable 4. support 5. suspended 6. obstacle 7. span 8. overcome 9. situation  10. problematic 11. waterway 12. link 13. explosive</vt:lpstr>
      <vt:lpstr>Varied Adj: having many different kinds of things or activities.</vt:lpstr>
      <vt:lpstr>1. Varied 2. beam 3. cable 4. support 5. suspended 6. obstacle 7. span 8. overcome 9. situation 10. problematic 11. waterway 12. link 13 explosive</vt:lpstr>
      <vt:lpstr>Cable a set of wires, covered by plastic, that carries electricity,  signals, etc</vt:lpstr>
      <vt:lpstr>1. Varied 2. beam 3. cable 4. support 5. suspended 6. obstacle 7. span 8. overcome 9. situation 10. problematic 11. waterway 12. link 13 explosive</vt:lpstr>
      <vt:lpstr>suspended hanging from something</vt:lpstr>
      <vt:lpstr>1. Varied 2. beam 3. cable 4. support 5. suspended 6. obstacle 7. span 8. overcome 9. situation  10. problematic 11. waterway 12. link 13 explosive</vt:lpstr>
      <vt:lpstr>Span noun: the length of something from one end to the other.</vt:lpstr>
      <vt:lpstr>1. Varied 2. beam 3. cable 4. support 5. suspended 6. obstacle 7. span 8. overcome 9. situation  10. problematic 11. waterway 12. link 13 explosive</vt:lpstr>
      <vt:lpstr>Situation  noun: the things that happening in a particular place or time.</vt:lpstr>
      <vt:lpstr>1. Varied 2. beam 3. cable 4. support 5. suspended 6. obstacle 7. span 8. overcome 9. situation  10. problematic 11. waterway 12. link 13 explosive</vt:lpstr>
      <vt:lpstr>Waterway Noun: a river, etc. along which boats or ships can travel</vt:lpstr>
      <vt:lpstr>1. Varied 2. beam 3. cable 4. support 5. suspended 6. obstacle 7. span 8. overcome 9. situation  10. problematic 11. waterway 12. link 13 explosive</vt:lpstr>
      <vt:lpstr>Explosive noun: a substance that can explode.</vt:lpstr>
      <vt:lpstr>1. Varied 2. beam 3. cable 4. support 5. suspended 6. obstacle 7. span 8. overcome 9. situation  10. problematic 11. waterway 12. link 13 explosive</vt:lpstr>
      <vt:lpstr>Beam A  long piece of wood, metal, etc. that is used to support weight, for example in the floor or ceiling of a building.</vt:lpstr>
      <vt:lpstr>1. Varied 2. beam 3. cable 4. support 5. suspended 6. obstacle 7. span 8. overcome 9. situation  10. problematic 11. waterway 12. link 13 explosive</vt:lpstr>
      <vt:lpstr>support verb: 1. to carry the weight of someone or something 2. to help someone or something by saying that you are agree with them. </vt:lpstr>
      <vt:lpstr>1. Varied 2. beam 3. cable 4. support 5. suspended 6. obstacle 7. span 8. overcome 9. situation  10. problematic 11. waterway 12. link 13 explosive</vt:lpstr>
      <vt:lpstr> Obstacle noun: something that makes it difficult for you to go somewhere or do sth. </vt:lpstr>
      <vt:lpstr>1. Varied 2. beam 3. cable 4. support 5. suspended 6. obstacle 7. span 8. overcome 9. situation  10. problematic 11. waterway 12. link 13 explosive</vt:lpstr>
      <vt:lpstr>overcome verb: to manage to control or defeat someone or sth.</vt:lpstr>
      <vt:lpstr>1. Varied 2. beam 3. cable 4. support 5. suspended 6. obstacle 7. span 8. overcome 9. situation  10. problematic 11. waterway 12. link 13 explosive</vt:lpstr>
      <vt:lpstr>link adj: relating to the limbic system of the brain.</vt:lpstr>
      <vt:lpstr>1. Varied 2. beam 3. cable 4. support 5. suspended 6. obstacle 7. span 8. overcome 9. situation  10. problematic 11. waterway 12. link 13 explosive</vt:lpstr>
      <vt:lpstr>problematic presenting a problem or difficulty.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Varied 2. beam 3. cable 4. support 5. suspended 6. obstacle  7. span 8. overcome 9. situation 10. problematic 11. waterway 12. link 13 explosive</dc:title>
  <dc:creator>Lubna Mreish</dc:creator>
  <cp:lastModifiedBy>L.Mriesh</cp:lastModifiedBy>
  <cp:revision>47</cp:revision>
  <dcterms:created xsi:type="dcterms:W3CDTF">2020-07-29T15:31:38Z</dcterms:created>
  <dcterms:modified xsi:type="dcterms:W3CDTF">2022-10-01T10:35:14Z</dcterms:modified>
</cp:coreProperties>
</file>